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56" r:id="rId3"/>
    <p:sldId id="259" r:id="rId4"/>
    <p:sldId id="263" r:id="rId5"/>
    <p:sldId id="264" r:id="rId6"/>
    <p:sldId id="261" r:id="rId7"/>
    <p:sldId id="266" r:id="rId8"/>
    <p:sldId id="267" r:id="rId9"/>
    <p:sldId id="268" r:id="rId10"/>
    <p:sldId id="272" r:id="rId11"/>
    <p:sldId id="273" r:id="rId12"/>
    <p:sldId id="269" r:id="rId13"/>
    <p:sldId id="270" r:id="rId14"/>
    <p:sldId id="260" r:id="rId15"/>
    <p:sldId id="276" r:id="rId16"/>
    <p:sldId id="279" r:id="rId17"/>
    <p:sldId id="277" r:id="rId18"/>
    <p:sldId id="278" r:id="rId19"/>
    <p:sldId id="257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ISÃO GERAL DO CURSO" id="{73ADF382-A7BC-42BF-970B-AC3168BBCBD5}">
          <p14:sldIdLst>
            <p14:sldId id="275"/>
            <p14:sldId id="256"/>
            <p14:sldId id="259"/>
            <p14:sldId id="263"/>
            <p14:sldId id="264"/>
          </p14:sldIdLst>
        </p14:section>
        <p14:section name="procedimentos" id="{AC6321F4-5CD8-4133-A6E9-27340FEC91FD}">
          <p14:sldIdLst>
            <p14:sldId id="261"/>
            <p14:sldId id="266"/>
            <p14:sldId id="267"/>
            <p14:sldId id="268"/>
            <p14:sldId id="272"/>
            <p14:sldId id="273"/>
            <p14:sldId id="269"/>
            <p14:sldId id="270"/>
          </p14:sldIdLst>
        </p14:section>
        <p14:section name="MOSTRAR O SITE FUNCIONANDO E COMPONENTES" id="{083C9269-EB39-4519-8966-E6C877EB8D71}">
          <p14:sldIdLst>
            <p14:sldId id="260"/>
            <p14:sldId id="276"/>
            <p14:sldId id="279"/>
            <p14:sldId id="277"/>
            <p14:sldId id="278"/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65C7"/>
    <a:srgbClr val="002C6B"/>
    <a:srgbClr val="FFA34F"/>
    <a:srgbClr val="FF95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75" d="100"/>
          <a:sy n="75" d="100"/>
        </p:scale>
        <p:origin x="1140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F2451F-FB0F-40FE-B9A3-453E3116B4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550A0C-C566-4BB3-A583-E627611D96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DCDDD86-9B40-4664-91AF-0210C765E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22565-1EC2-4A66-8DE7-74D994F3729E}" type="datetimeFigureOut">
              <a:rPr lang="pt-BR" smtClean="0"/>
              <a:t>25/09/2023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2C8F72-F35D-4E08-9F76-5D8E99CC2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0A18C59-C0D4-4D0E-9C7C-C52392C9D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FB51A-62EB-4070-836D-B8BE2F814D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9915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A496A8-4E83-446D-B478-4861F00F6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1DBFCB6-D4AC-4F65-9F6C-28B6320B3F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66592EA-BBF7-46A9-9F16-E2B234ED6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22565-1EC2-4A66-8DE7-74D994F3729E}" type="datetimeFigureOut">
              <a:rPr lang="pt-BR" smtClean="0"/>
              <a:t>25/09/2023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F9C6606-A4D9-4CAD-AA20-9B08698D3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45B22D-71D5-460B-BADA-9B56106DF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FB51A-62EB-4070-836D-B8BE2F814D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3679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B8DDA46-BF2E-4ACB-AC28-6F47043B6C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A7085C7-9311-436C-9968-7E78F81E7E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547A35A-6F1F-4DB3-B6C3-6619C8A77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22565-1EC2-4A66-8DE7-74D994F3729E}" type="datetimeFigureOut">
              <a:rPr lang="pt-BR" smtClean="0"/>
              <a:t>25/09/2023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3FD66C-30C0-43E3-8481-3058E1B9E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8561892-E73E-4BC6-9242-E0ACC8C1E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FB51A-62EB-4070-836D-B8BE2F814D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088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EC2634-FC9A-4EB4-B6F9-3067072B2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36FA38-E3C2-4E5A-B102-67C0539E5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6BB065-B07A-4DE6-BB74-4E5EA2C39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22565-1EC2-4A66-8DE7-74D994F3729E}" type="datetimeFigureOut">
              <a:rPr lang="pt-BR" smtClean="0"/>
              <a:t>25/09/2023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B2E811-0C4D-45AD-930E-EA3287DFD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0509F4-A6E5-4982-B4E6-F910ED77A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FB51A-62EB-4070-836D-B8BE2F814D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4473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05ACE3-7929-432B-AEEF-07F6602A6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DE698FB-B0EC-41F4-83ED-2A43C9CEE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4F2B396-798C-4BB5-8735-252B796BA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22565-1EC2-4A66-8DE7-74D994F3729E}" type="datetimeFigureOut">
              <a:rPr lang="pt-BR" smtClean="0"/>
              <a:t>25/09/2023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6FCB76-B11C-4FDB-B377-60A44570E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BD1966-32E3-4941-980F-09C7172C1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FB51A-62EB-4070-836D-B8BE2F814D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5765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096AB9-956C-474B-9AB5-A2650824D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ED5E4B-C664-47C7-93B0-65D138D8E1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AA7015C-273C-4D59-A823-E3789AEA8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7FDACE4-C4FC-4154-B6A4-982A4497B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22565-1EC2-4A66-8DE7-74D994F3729E}" type="datetimeFigureOut">
              <a:rPr lang="pt-BR" smtClean="0"/>
              <a:t>25/09/2023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C87BE84-E97B-4BAD-85C2-41B24F6BC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09569CD-5864-4390-9FC9-AEB98F47A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FB51A-62EB-4070-836D-B8BE2F814D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2602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C026EE-3CC3-4A17-B979-466306DA6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4FCE7FD-E41A-405B-AB08-DBCBC63A1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669BBEF-DE0E-489B-9164-D636CAF304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8B93F06-A598-4A68-8A84-B16571EDE1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405EED1-E341-4492-8C06-FE4428E08F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740FE9F-38EB-4BB9-ACCB-4C7E5C963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22565-1EC2-4A66-8DE7-74D994F3729E}" type="datetimeFigureOut">
              <a:rPr lang="pt-BR" smtClean="0"/>
              <a:t>25/09/2023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A35C55C-AF79-472A-90C3-80376DEA6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F49E40E-8F59-4764-B149-5EC20AFA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FB51A-62EB-4070-836D-B8BE2F814D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066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A98C3D-20F5-44FE-AB5A-A5364AF65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B4EF1EC-7548-4028-96F6-ECFC40C10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22565-1EC2-4A66-8DE7-74D994F3729E}" type="datetimeFigureOut">
              <a:rPr lang="pt-BR" smtClean="0"/>
              <a:t>25/09/2023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4C68B8C-AFF9-4822-99B5-22990FEC8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2BBF8ED-8567-4CC8-BE34-B2829ADF7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FB51A-62EB-4070-836D-B8BE2F814D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1240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49EE9BF-B7B3-4D01-8BE8-88A4F967E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22565-1EC2-4A66-8DE7-74D994F3729E}" type="datetimeFigureOut">
              <a:rPr lang="pt-BR" smtClean="0"/>
              <a:t>25/09/2023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F307C79-CE7E-46FA-B453-AB4E44E9D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EC6082D-3ACD-4EA1-BD0E-1A0774F35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FB51A-62EB-4070-836D-B8BE2F814D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573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F7757A-5EBD-4FEF-9DF5-808271DA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5EAC9A-125E-4175-9AA3-7692E1B95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EEBD650-3CEC-4F0A-B897-AB09AEEC15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280C6AF-02F8-4133-BA67-98638A547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22565-1EC2-4A66-8DE7-74D994F3729E}" type="datetimeFigureOut">
              <a:rPr lang="pt-BR" smtClean="0"/>
              <a:t>25/09/2023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9969CA0-004C-437A-BE61-346824C70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61E4F2A-95D6-449C-9468-D6D15B7AD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FB51A-62EB-4070-836D-B8BE2F814D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4350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C0C44C-C636-4BA3-8307-4095EE624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D712C29-8F6E-49B8-AAD0-E54AF92FF7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C64BF23-2B25-42CA-816A-B9BB87892A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26220B-F67E-4834-8CDD-DE1769C37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22565-1EC2-4A66-8DE7-74D994F3729E}" type="datetimeFigureOut">
              <a:rPr lang="pt-BR" smtClean="0"/>
              <a:t>25/09/2023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8618E24-B651-44B3-9267-48CF77BE9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85D15DD-DD80-454F-9A66-6766594C2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FB51A-62EB-4070-836D-B8BE2F814D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9618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2399544-2D51-428D-8623-1ABC2A8F1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2A0337C-8025-4A80-ADF5-749F8097BA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5E81C08-EDA3-461D-89FC-224127121D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22565-1EC2-4A66-8DE7-74D994F3729E}" type="datetimeFigureOut">
              <a:rPr lang="pt-BR" smtClean="0"/>
              <a:t>25/09/2023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0EF42A-1754-4110-B8B4-0C9F904DCF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EDCC183-0527-4F6F-ABDB-28177860AC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8FB51A-62EB-4070-836D-B8BE2F814D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0824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2.png"/><Relationship Id="rId7" Type="http://schemas.openxmlformats.org/officeDocument/2006/relationships/slide" Target="slide14.xml"/><Relationship Id="rId12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14.svg"/><Relationship Id="rId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slide" Target="slide3.xml"/><Relationship Id="rId9" Type="http://schemas.openxmlformats.org/officeDocument/2006/relationships/slide" Target="slide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2.png"/><Relationship Id="rId7" Type="http://schemas.openxmlformats.org/officeDocument/2006/relationships/slide" Target="slide14.xml"/><Relationship Id="rId12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14.svg"/><Relationship Id="rId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slide" Target="slide3.xml"/><Relationship Id="rId9" Type="http://schemas.openxmlformats.org/officeDocument/2006/relationships/slide" Target="slide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2.png"/><Relationship Id="rId7" Type="http://schemas.openxmlformats.org/officeDocument/2006/relationships/slide" Target="slide1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slide" Target="slide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2.png"/><Relationship Id="rId7" Type="http://schemas.openxmlformats.org/officeDocument/2006/relationships/slide" Target="slide1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slide" Target="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1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5" Type="http://schemas.openxmlformats.org/officeDocument/2006/relationships/slide" Target="slide6.xml"/><Relationship Id="rId4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2.png"/><Relationship Id="rId7" Type="http://schemas.openxmlformats.org/officeDocument/2006/relationships/slide" Target="slide14.xml"/><Relationship Id="rId12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16.png"/><Relationship Id="rId5" Type="http://schemas.openxmlformats.org/officeDocument/2006/relationships/image" Target="../media/image7.png"/><Relationship Id="rId10" Type="http://schemas.openxmlformats.org/officeDocument/2006/relationships/slide" Target="slide16.xml"/><Relationship Id="rId4" Type="http://schemas.openxmlformats.org/officeDocument/2006/relationships/slide" Target="slide3.xml"/><Relationship Id="rId9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2.png"/><Relationship Id="rId7" Type="http://schemas.openxmlformats.org/officeDocument/2006/relationships/slide" Target="slide1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slide" Target="slide3.xml"/><Relationship Id="rId9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2.png"/><Relationship Id="rId7" Type="http://schemas.openxmlformats.org/officeDocument/2006/relationships/slide" Target="slide14.xml"/><Relationship Id="rId12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16.png"/><Relationship Id="rId5" Type="http://schemas.openxmlformats.org/officeDocument/2006/relationships/image" Target="../media/image7.png"/><Relationship Id="rId10" Type="http://schemas.openxmlformats.org/officeDocument/2006/relationships/slide" Target="slide18.xml"/><Relationship Id="rId4" Type="http://schemas.openxmlformats.org/officeDocument/2006/relationships/slide" Target="slide3.xml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2.png"/><Relationship Id="rId7" Type="http://schemas.openxmlformats.org/officeDocument/2006/relationships/slide" Target="slide1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slide" Target="slide3.xml"/><Relationship Id="rId9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" Target="slide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slide" Target="slide14.xml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8.svg"/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12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11" Type="http://schemas.openxmlformats.org/officeDocument/2006/relationships/slide" Target="slide3.xml"/><Relationship Id="rId5" Type="http://schemas.openxmlformats.org/officeDocument/2006/relationships/image" Target="../media/image3.jpg"/><Relationship Id="rId15" Type="http://schemas.openxmlformats.org/officeDocument/2006/relationships/slide" Target="slide6.xml"/><Relationship Id="rId10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slide" Target="slide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9.pn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slide" Target="slide3.xml"/><Relationship Id="rId4" Type="http://schemas.openxmlformats.org/officeDocument/2006/relationships/image" Target="../media/image2.png"/><Relationship Id="rId9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" Target="slide7.xml"/><Relationship Id="rId7" Type="http://schemas.openxmlformats.org/officeDocument/2006/relationships/slide" Target="slide13.xml"/><Relationship Id="rId12" Type="http://schemas.openxmlformats.org/officeDocument/2006/relationships/slide" Target="slide1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2.xml"/><Relationship Id="rId11" Type="http://schemas.openxmlformats.org/officeDocument/2006/relationships/image" Target="../media/image8.svg"/><Relationship Id="rId5" Type="http://schemas.openxmlformats.org/officeDocument/2006/relationships/slide" Target="slide9.xml"/><Relationship Id="rId10" Type="http://schemas.openxmlformats.org/officeDocument/2006/relationships/image" Target="../media/image7.png"/><Relationship Id="rId4" Type="http://schemas.openxmlformats.org/officeDocument/2006/relationships/slide" Target="slide8.xml"/><Relationship Id="rId9" Type="http://schemas.openxmlformats.org/officeDocument/2006/relationships/slide" Target="slid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10.pn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slide" Target="slide3.xml"/><Relationship Id="rId4" Type="http://schemas.openxmlformats.org/officeDocument/2006/relationships/image" Target="../media/image2.png"/><Relationship Id="rId9" Type="http://schemas.openxmlformats.org/officeDocument/2006/relationships/slide" Target="slid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2.png"/><Relationship Id="rId7" Type="http://schemas.openxmlformats.org/officeDocument/2006/relationships/slide" Target="slide1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slide" Target="slide3.xml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11" Type="http://schemas.openxmlformats.org/officeDocument/2006/relationships/image" Target="../media/image12.jpeg"/><Relationship Id="rId5" Type="http://schemas.openxmlformats.org/officeDocument/2006/relationships/slide" Target="slide11.xml"/><Relationship Id="rId10" Type="http://schemas.openxmlformats.org/officeDocument/2006/relationships/slide" Target="slide6.xml"/><Relationship Id="rId4" Type="http://schemas.openxmlformats.org/officeDocument/2006/relationships/slide" Target="slide10.xml"/><Relationship Id="rId9" Type="http://schemas.openxmlformats.org/officeDocument/2006/relationships/slide" Target="slide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tângulo 29">
            <a:extLst>
              <a:ext uri="{FF2B5EF4-FFF2-40B4-BE49-F238E27FC236}">
                <a16:creationId xmlns:a16="http://schemas.microsoft.com/office/drawing/2014/main" id="{C4E8C771-2B33-4DDA-9BCB-4A8F181DD295}"/>
              </a:ext>
            </a:extLst>
          </p:cNvPr>
          <p:cNvSpPr/>
          <p:nvPr/>
        </p:nvSpPr>
        <p:spPr>
          <a:xfrm rot="802833">
            <a:off x="4649475" y="3109346"/>
            <a:ext cx="3411817" cy="10191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0EE42D29-E41F-47A9-A207-9A415AD0A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441" y="3302258"/>
            <a:ext cx="6053117" cy="355574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2DE4CEC-15D3-4501-ABAE-D86C8AF57AFC}"/>
              </a:ext>
            </a:extLst>
          </p:cNvPr>
          <p:cNvSpPr txBox="1"/>
          <p:nvPr/>
        </p:nvSpPr>
        <p:spPr>
          <a:xfrm>
            <a:off x="4264807" y="3018769"/>
            <a:ext cx="45720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b="1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PROJETO</a:t>
            </a:r>
            <a:endParaRPr lang="pt-BR" sz="5400" b="1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40E84FE-F1E8-4519-878C-7D0E7D3A075D}"/>
              </a:ext>
            </a:extLst>
          </p:cNvPr>
          <p:cNvSpPr txBox="1"/>
          <p:nvPr/>
        </p:nvSpPr>
        <p:spPr>
          <a:xfrm>
            <a:off x="5160159" y="3640813"/>
            <a:ext cx="59455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pt-BR" sz="2400" b="1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JOVEM APRENDIZ</a:t>
            </a:r>
            <a:endParaRPr lang="pt-BR" sz="4400" b="1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426AE58-1165-4A94-A5DF-96132A6767A8}"/>
              </a:ext>
            </a:extLst>
          </p:cNvPr>
          <p:cNvSpPr txBox="1"/>
          <p:nvPr/>
        </p:nvSpPr>
        <p:spPr>
          <a:xfrm>
            <a:off x="4870813" y="530226"/>
            <a:ext cx="213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Arial Black" panose="020B0A04020102020204" pitchFamily="34" charset="0"/>
              </a:rPr>
              <a:t>PROGAMADOR WEB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D5C386D-CCB8-4B6F-AE85-B29A9E07A03A}"/>
              </a:ext>
            </a:extLst>
          </p:cNvPr>
          <p:cNvSpPr txBox="1"/>
          <p:nvPr/>
        </p:nvSpPr>
        <p:spPr>
          <a:xfrm>
            <a:off x="5383838" y="704118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Arial Black" panose="020B0A04020102020204" pitchFamily="34" charset="0"/>
              </a:rPr>
              <a:t>2023.2.100</a:t>
            </a:r>
            <a:endParaRPr lang="pt-BR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97CE17B-AC90-4C09-9639-0D05BFA62A60}"/>
              </a:ext>
            </a:extLst>
          </p:cNvPr>
          <p:cNvSpPr txBox="1"/>
          <p:nvPr/>
        </p:nvSpPr>
        <p:spPr>
          <a:xfrm>
            <a:off x="4474357" y="3111102"/>
            <a:ext cx="4572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ln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</a:rPr>
              <a:t>PROJETO</a:t>
            </a:r>
            <a:endParaRPr lang="pt-BR" sz="4800" b="1" dirty="0">
              <a:ln>
                <a:solidFill>
                  <a:schemeClr val="bg1"/>
                </a:solidFill>
              </a:ln>
              <a:noFill/>
              <a:latin typeface="Arial Black" panose="020B0A04020102020204" pitchFamily="34" charset="0"/>
            </a:endParaRP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B6DCD45D-7858-449A-879D-9DE602500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594" y="63500"/>
            <a:ext cx="794483" cy="46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18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2409AB0-26BF-412D-BD3F-0197A9915EFC}"/>
              </a:ext>
            </a:extLst>
          </p:cNvPr>
          <p:cNvSpPr/>
          <p:nvPr/>
        </p:nvSpPr>
        <p:spPr>
          <a:xfrm>
            <a:off x="0" y="0"/>
            <a:ext cx="12192000" cy="466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u="sng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C4E8C771-2B33-4DDA-9BCB-4A8F181DD295}"/>
              </a:ext>
            </a:extLst>
          </p:cNvPr>
          <p:cNvSpPr/>
          <p:nvPr/>
        </p:nvSpPr>
        <p:spPr>
          <a:xfrm rot="802833">
            <a:off x="7718917" y="3109346"/>
            <a:ext cx="3411817" cy="10191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0EE42D29-E41F-47A9-A207-9A415AD0A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883" y="3302258"/>
            <a:ext cx="6053117" cy="355574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2DE4CEC-15D3-4501-ABAE-D86C8AF57AFC}"/>
              </a:ext>
            </a:extLst>
          </p:cNvPr>
          <p:cNvSpPr txBox="1"/>
          <p:nvPr/>
        </p:nvSpPr>
        <p:spPr>
          <a:xfrm>
            <a:off x="7334249" y="3018769"/>
            <a:ext cx="45720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b="1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PROJETO</a:t>
            </a:r>
            <a:endParaRPr lang="pt-BR" sz="5400" b="1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40E84FE-F1E8-4519-878C-7D0E7D3A075D}"/>
              </a:ext>
            </a:extLst>
          </p:cNvPr>
          <p:cNvSpPr txBox="1"/>
          <p:nvPr/>
        </p:nvSpPr>
        <p:spPr>
          <a:xfrm>
            <a:off x="8229601" y="3640813"/>
            <a:ext cx="59455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pt-BR" sz="2400" b="1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JOVEM APRENDIZ</a:t>
            </a:r>
            <a:endParaRPr lang="pt-BR" sz="4400" b="1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426AE58-1165-4A94-A5DF-96132A6767A8}"/>
              </a:ext>
            </a:extLst>
          </p:cNvPr>
          <p:cNvSpPr txBox="1"/>
          <p:nvPr/>
        </p:nvSpPr>
        <p:spPr>
          <a:xfrm>
            <a:off x="3956413" y="6337816"/>
            <a:ext cx="213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Arial Black" panose="020B0A04020102020204" pitchFamily="34" charset="0"/>
              </a:rPr>
              <a:t>PROGAMADOR WEB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D5C386D-CCB8-4B6F-AE85-B29A9E07A03A}"/>
              </a:ext>
            </a:extLst>
          </p:cNvPr>
          <p:cNvSpPr txBox="1"/>
          <p:nvPr/>
        </p:nvSpPr>
        <p:spPr>
          <a:xfrm>
            <a:off x="4469438" y="6511708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Arial Black" panose="020B0A04020102020204" pitchFamily="34" charset="0"/>
              </a:rPr>
              <a:t>2023.2.100</a:t>
            </a:r>
            <a:endParaRPr lang="pt-BR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97CE17B-AC90-4C09-9639-0D05BFA62A60}"/>
              </a:ext>
            </a:extLst>
          </p:cNvPr>
          <p:cNvSpPr txBox="1"/>
          <p:nvPr/>
        </p:nvSpPr>
        <p:spPr>
          <a:xfrm>
            <a:off x="7543799" y="3111102"/>
            <a:ext cx="4572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ln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</a:rPr>
              <a:t>PROJETO</a:t>
            </a:r>
            <a:endParaRPr lang="pt-BR" sz="4800" b="1" dirty="0">
              <a:ln>
                <a:solidFill>
                  <a:schemeClr val="bg1"/>
                </a:solidFill>
              </a:ln>
              <a:noFill/>
              <a:latin typeface="Arial Black" panose="020B0A04020102020204" pitchFamily="34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11E73604-9BE8-47BF-900E-DBA71E16FA34}"/>
              </a:ext>
            </a:extLst>
          </p:cNvPr>
          <p:cNvSpPr/>
          <p:nvPr/>
        </p:nvSpPr>
        <p:spPr>
          <a:xfrm>
            <a:off x="170040" y="607398"/>
            <a:ext cx="6384113" cy="4832628"/>
          </a:xfrm>
          <a:prstGeom prst="roundRect">
            <a:avLst>
              <a:gd name="adj" fmla="val 14302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7342D59-F067-4EFF-8569-E2C190147515}"/>
              </a:ext>
            </a:extLst>
          </p:cNvPr>
          <p:cNvSpPr txBox="1"/>
          <p:nvPr/>
        </p:nvSpPr>
        <p:spPr>
          <a:xfrm>
            <a:off x="300524" y="737578"/>
            <a:ext cx="5124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HTML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65356A7F-754B-46E2-B0E6-B031C3CAD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194" y="5871090"/>
            <a:ext cx="794483" cy="466726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948C119E-DD3C-4A06-991A-F51E97ECA344}"/>
              </a:ext>
            </a:extLst>
          </p:cNvPr>
          <p:cNvSpPr txBox="1"/>
          <p:nvPr/>
        </p:nvSpPr>
        <p:spPr>
          <a:xfrm>
            <a:off x="7483217" y="3111102"/>
            <a:ext cx="4572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ln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</a:rPr>
              <a:t>PROJETO</a:t>
            </a:r>
            <a:endParaRPr lang="pt-BR" sz="4800" b="1" dirty="0">
              <a:ln>
                <a:solidFill>
                  <a:schemeClr val="bg1"/>
                </a:solidFill>
              </a:ln>
              <a:noFill/>
              <a:latin typeface="Arial Black" panose="020B0A04020102020204" pitchFamily="34" charset="0"/>
            </a:endParaRPr>
          </a:p>
        </p:txBody>
      </p:sp>
      <p:pic>
        <p:nvPicPr>
          <p:cNvPr id="31" name="Gráfico 30" descr="Início">
            <a:hlinkClick r:id="rId4" action="ppaction://hlinksldjump"/>
            <a:extLst>
              <a:ext uri="{FF2B5EF4-FFF2-40B4-BE49-F238E27FC236}">
                <a16:creationId xmlns:a16="http://schemas.microsoft.com/office/drawing/2014/main" id="{E2CA2DFD-97CF-43CF-8A23-852922B6E3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67742" y="14727"/>
            <a:ext cx="409958" cy="409958"/>
          </a:xfrm>
          <a:prstGeom prst="rect">
            <a:avLst/>
          </a:prstGeom>
        </p:spPr>
      </p:pic>
      <p:sp>
        <p:nvSpPr>
          <p:cNvPr id="32" name="Retângulo: Cantos Arredondados 31">
            <a:hlinkClick r:id="rId4" action="ppaction://hlinksldjump"/>
            <a:extLst>
              <a:ext uri="{FF2B5EF4-FFF2-40B4-BE49-F238E27FC236}">
                <a16:creationId xmlns:a16="http://schemas.microsoft.com/office/drawing/2014/main" id="{749A5BEE-2A15-41BD-BA5B-C0E3CDFBE0C3}"/>
              </a:ext>
            </a:extLst>
          </p:cNvPr>
          <p:cNvSpPr/>
          <p:nvPr/>
        </p:nvSpPr>
        <p:spPr>
          <a:xfrm>
            <a:off x="114300" y="50482"/>
            <a:ext cx="2651760" cy="365760"/>
          </a:xfrm>
          <a:prstGeom prst="roundRect">
            <a:avLst>
              <a:gd name="adj" fmla="val 0"/>
            </a:avLst>
          </a:prstGeom>
          <a:solidFill>
            <a:srgbClr val="0D65C7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: Cantos Arredondados 32">
            <a:hlinkClick r:id="rId7" action="ppaction://hlinksldjump"/>
            <a:extLst>
              <a:ext uri="{FF2B5EF4-FFF2-40B4-BE49-F238E27FC236}">
                <a16:creationId xmlns:a16="http://schemas.microsoft.com/office/drawing/2014/main" id="{90868E23-A30E-4719-975D-2CE926E6184E}"/>
              </a:ext>
            </a:extLst>
          </p:cNvPr>
          <p:cNvSpPr/>
          <p:nvPr/>
        </p:nvSpPr>
        <p:spPr>
          <a:xfrm>
            <a:off x="6096000" y="50482"/>
            <a:ext cx="2651760" cy="365760"/>
          </a:xfrm>
          <a:prstGeom prst="roundRect">
            <a:avLst>
              <a:gd name="adj" fmla="val 0"/>
            </a:avLst>
          </a:prstGeom>
          <a:solidFill>
            <a:srgbClr val="0D65C7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>
            <a:hlinkClick r:id="rId4" action="ppaction://hlinksldjump"/>
            <a:extLst>
              <a:ext uri="{FF2B5EF4-FFF2-40B4-BE49-F238E27FC236}">
                <a16:creationId xmlns:a16="http://schemas.microsoft.com/office/drawing/2014/main" id="{84F6D6AF-47D6-4120-AB70-51974A1A40F8}"/>
              </a:ext>
            </a:extLst>
          </p:cNvPr>
          <p:cNvSpPr txBox="1"/>
          <p:nvPr/>
        </p:nvSpPr>
        <p:spPr>
          <a:xfrm>
            <a:off x="477801" y="72152"/>
            <a:ext cx="1924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  <a:t>INTRODUÇÃO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62DAF200-0463-4B9E-95A6-C36F4C6A30B1}"/>
              </a:ext>
            </a:extLst>
          </p:cNvPr>
          <p:cNvGrpSpPr/>
          <p:nvPr/>
        </p:nvGrpSpPr>
        <p:grpSpPr>
          <a:xfrm>
            <a:off x="3133725" y="50482"/>
            <a:ext cx="2651760" cy="399362"/>
            <a:chOff x="3133725" y="50482"/>
            <a:chExt cx="2651760" cy="399362"/>
          </a:xfrm>
        </p:grpSpPr>
        <p:sp>
          <p:nvSpPr>
            <p:cNvPr id="36" name="Retângulo: Cantos Arredondados 35">
              <a:hlinkClick r:id="rId8" action="ppaction://hlinksldjump"/>
              <a:extLst>
                <a:ext uri="{FF2B5EF4-FFF2-40B4-BE49-F238E27FC236}">
                  <a16:creationId xmlns:a16="http://schemas.microsoft.com/office/drawing/2014/main" id="{55E0732E-DF81-45FB-8BF1-9BA9786DF44B}"/>
                </a:ext>
              </a:extLst>
            </p:cNvPr>
            <p:cNvSpPr/>
            <p:nvPr/>
          </p:nvSpPr>
          <p:spPr>
            <a:xfrm>
              <a:off x="3133725" y="50482"/>
              <a:ext cx="2651760" cy="365760"/>
            </a:xfrm>
            <a:prstGeom prst="roundRect">
              <a:avLst>
                <a:gd name="adj" fmla="val 0"/>
              </a:avLst>
            </a:prstGeom>
            <a:solidFill>
              <a:srgbClr val="0D65C7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7" name="CaixaDeTexto 36">
              <a:hlinkClick r:id="rId8" action="ppaction://hlinksldjump"/>
              <a:extLst>
                <a:ext uri="{FF2B5EF4-FFF2-40B4-BE49-F238E27FC236}">
                  <a16:creationId xmlns:a16="http://schemas.microsoft.com/office/drawing/2014/main" id="{C6C94C78-D4D6-4A42-BD02-20ECF422FFD9}"/>
                </a:ext>
              </a:extLst>
            </p:cNvPr>
            <p:cNvSpPr txBox="1"/>
            <p:nvPr/>
          </p:nvSpPr>
          <p:spPr>
            <a:xfrm>
              <a:off x="3237957" y="80512"/>
              <a:ext cx="2429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PROCEDIMENTOS</a:t>
              </a:r>
            </a:p>
          </p:txBody>
        </p:sp>
      </p:grpSp>
      <p:sp>
        <p:nvSpPr>
          <p:cNvPr id="38" name="CaixaDeTexto 37">
            <a:hlinkClick r:id="rId7" action="ppaction://hlinksldjump"/>
            <a:extLst>
              <a:ext uri="{FF2B5EF4-FFF2-40B4-BE49-F238E27FC236}">
                <a16:creationId xmlns:a16="http://schemas.microsoft.com/office/drawing/2014/main" id="{9DF50C59-3CD7-411F-BCA2-084D6FED7982}"/>
              </a:ext>
            </a:extLst>
          </p:cNvPr>
          <p:cNvSpPr txBox="1"/>
          <p:nvPr/>
        </p:nvSpPr>
        <p:spPr>
          <a:xfrm>
            <a:off x="6752466" y="4762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  <a:t>SISTEMA</a:t>
            </a:r>
          </a:p>
        </p:txBody>
      </p:sp>
      <p:pic>
        <p:nvPicPr>
          <p:cNvPr id="22" name="Gráfico 21" descr="Voltar">
            <a:hlinkClick r:id="rId9" action="ppaction://hlinksldjump"/>
            <a:extLst>
              <a:ext uri="{FF2B5EF4-FFF2-40B4-BE49-F238E27FC236}">
                <a16:creationId xmlns:a16="http://schemas.microsoft.com/office/drawing/2014/main" id="{7D901365-BD16-48F6-A5FE-E3B1FD07F6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85485" y="750214"/>
            <a:ext cx="586073" cy="58607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659EC7C-2AC0-4D37-A36F-C1882378317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4" t="10940" r="55177" b="16926"/>
          <a:stretch/>
        </p:blipFill>
        <p:spPr>
          <a:xfrm>
            <a:off x="2137396" y="710087"/>
            <a:ext cx="530326" cy="707887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16710773-0BE0-4415-B543-507D79115E40}"/>
              </a:ext>
            </a:extLst>
          </p:cNvPr>
          <p:cNvSpPr/>
          <p:nvPr/>
        </p:nvSpPr>
        <p:spPr>
          <a:xfrm>
            <a:off x="638126" y="1946432"/>
            <a:ext cx="444930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rgbClr val="3634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Linguagem de Marcação de Hipertexto (HTML) é uma linguagem de computador que compõe a maior parte das páginas da internet e dos aplicativos online.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4C470987-0E73-49FE-8E6A-9EBFCAA0CCF8}"/>
              </a:ext>
            </a:extLst>
          </p:cNvPr>
          <p:cNvSpPr/>
          <p:nvPr/>
        </p:nvSpPr>
        <p:spPr>
          <a:xfrm>
            <a:off x="389803" y="1706743"/>
            <a:ext cx="186430" cy="186430"/>
          </a:xfrm>
          <a:prstGeom prst="ellipse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556DC199-3759-4249-9872-FDABDCEBFB2C}"/>
              </a:ext>
            </a:extLst>
          </p:cNvPr>
          <p:cNvSpPr txBox="1"/>
          <p:nvPr/>
        </p:nvSpPr>
        <p:spPr>
          <a:xfrm>
            <a:off x="571470" y="1613781"/>
            <a:ext cx="512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O QUE É HTML?</a:t>
            </a:r>
          </a:p>
        </p:txBody>
      </p:sp>
    </p:spTree>
    <p:extLst>
      <p:ext uri="{BB962C8B-B14F-4D97-AF65-F5344CB8AC3E}">
        <p14:creationId xmlns:p14="http://schemas.microsoft.com/office/powerpoint/2010/main" val="262221613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2409AB0-26BF-412D-BD3F-0197A9915EFC}"/>
              </a:ext>
            </a:extLst>
          </p:cNvPr>
          <p:cNvSpPr/>
          <p:nvPr/>
        </p:nvSpPr>
        <p:spPr>
          <a:xfrm>
            <a:off x="0" y="0"/>
            <a:ext cx="12192000" cy="466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u="sng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C4E8C771-2B33-4DDA-9BCB-4A8F181DD295}"/>
              </a:ext>
            </a:extLst>
          </p:cNvPr>
          <p:cNvSpPr/>
          <p:nvPr/>
        </p:nvSpPr>
        <p:spPr>
          <a:xfrm rot="802833">
            <a:off x="7718917" y="3109346"/>
            <a:ext cx="3411817" cy="10191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0EE42D29-E41F-47A9-A207-9A415AD0A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883" y="3302258"/>
            <a:ext cx="6053117" cy="355574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2DE4CEC-15D3-4501-ABAE-D86C8AF57AFC}"/>
              </a:ext>
            </a:extLst>
          </p:cNvPr>
          <p:cNvSpPr txBox="1"/>
          <p:nvPr/>
        </p:nvSpPr>
        <p:spPr>
          <a:xfrm>
            <a:off x="7334249" y="3018769"/>
            <a:ext cx="45720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b="1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PROJETO</a:t>
            </a:r>
            <a:endParaRPr lang="pt-BR" sz="5400" b="1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40E84FE-F1E8-4519-878C-7D0E7D3A075D}"/>
              </a:ext>
            </a:extLst>
          </p:cNvPr>
          <p:cNvSpPr txBox="1"/>
          <p:nvPr/>
        </p:nvSpPr>
        <p:spPr>
          <a:xfrm>
            <a:off x="8229601" y="3640813"/>
            <a:ext cx="59455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pt-BR" sz="2400" b="1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JOVEM APRENDIZ</a:t>
            </a:r>
            <a:endParaRPr lang="pt-BR" sz="4400" b="1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426AE58-1165-4A94-A5DF-96132A6767A8}"/>
              </a:ext>
            </a:extLst>
          </p:cNvPr>
          <p:cNvSpPr txBox="1"/>
          <p:nvPr/>
        </p:nvSpPr>
        <p:spPr>
          <a:xfrm>
            <a:off x="3956413" y="6337816"/>
            <a:ext cx="213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Arial Black" panose="020B0A04020102020204" pitchFamily="34" charset="0"/>
              </a:rPr>
              <a:t>PROGAMADOR WEB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D5C386D-CCB8-4B6F-AE85-B29A9E07A03A}"/>
              </a:ext>
            </a:extLst>
          </p:cNvPr>
          <p:cNvSpPr txBox="1"/>
          <p:nvPr/>
        </p:nvSpPr>
        <p:spPr>
          <a:xfrm>
            <a:off x="4469438" y="6511708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Arial Black" panose="020B0A04020102020204" pitchFamily="34" charset="0"/>
              </a:rPr>
              <a:t>2023.2.100</a:t>
            </a:r>
            <a:endParaRPr lang="pt-BR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97CE17B-AC90-4C09-9639-0D05BFA62A60}"/>
              </a:ext>
            </a:extLst>
          </p:cNvPr>
          <p:cNvSpPr txBox="1"/>
          <p:nvPr/>
        </p:nvSpPr>
        <p:spPr>
          <a:xfrm>
            <a:off x="7543799" y="3111102"/>
            <a:ext cx="4572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ln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</a:rPr>
              <a:t>PROJETO</a:t>
            </a:r>
            <a:endParaRPr lang="pt-BR" sz="4800" b="1" dirty="0">
              <a:ln>
                <a:solidFill>
                  <a:schemeClr val="bg1"/>
                </a:solidFill>
              </a:ln>
              <a:noFill/>
              <a:latin typeface="Arial Black" panose="020B0A04020102020204" pitchFamily="34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11E73604-9BE8-47BF-900E-DBA71E16FA34}"/>
              </a:ext>
            </a:extLst>
          </p:cNvPr>
          <p:cNvSpPr/>
          <p:nvPr/>
        </p:nvSpPr>
        <p:spPr>
          <a:xfrm>
            <a:off x="170040" y="607398"/>
            <a:ext cx="6384113" cy="4832628"/>
          </a:xfrm>
          <a:prstGeom prst="roundRect">
            <a:avLst>
              <a:gd name="adj" fmla="val 14302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7342D59-F067-4EFF-8569-E2C190147515}"/>
              </a:ext>
            </a:extLst>
          </p:cNvPr>
          <p:cNvSpPr txBox="1"/>
          <p:nvPr/>
        </p:nvSpPr>
        <p:spPr>
          <a:xfrm>
            <a:off x="300524" y="737578"/>
            <a:ext cx="5124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CSS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65356A7F-754B-46E2-B0E6-B031C3CAD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194" y="5871090"/>
            <a:ext cx="794483" cy="466726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948C119E-DD3C-4A06-991A-F51E97ECA344}"/>
              </a:ext>
            </a:extLst>
          </p:cNvPr>
          <p:cNvSpPr txBox="1"/>
          <p:nvPr/>
        </p:nvSpPr>
        <p:spPr>
          <a:xfrm>
            <a:off x="7483217" y="3111102"/>
            <a:ext cx="4572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ln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</a:rPr>
              <a:t>PROJETO</a:t>
            </a:r>
            <a:endParaRPr lang="pt-BR" sz="4800" b="1" dirty="0">
              <a:ln>
                <a:solidFill>
                  <a:schemeClr val="bg1"/>
                </a:solidFill>
              </a:ln>
              <a:noFill/>
              <a:latin typeface="Arial Black" panose="020B0A04020102020204" pitchFamily="34" charset="0"/>
            </a:endParaRPr>
          </a:p>
        </p:txBody>
      </p:sp>
      <p:pic>
        <p:nvPicPr>
          <p:cNvPr id="31" name="Gráfico 30" descr="Início">
            <a:hlinkClick r:id="rId4" action="ppaction://hlinksldjump"/>
            <a:extLst>
              <a:ext uri="{FF2B5EF4-FFF2-40B4-BE49-F238E27FC236}">
                <a16:creationId xmlns:a16="http://schemas.microsoft.com/office/drawing/2014/main" id="{E2CA2DFD-97CF-43CF-8A23-852922B6E3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67742" y="14727"/>
            <a:ext cx="409958" cy="409958"/>
          </a:xfrm>
          <a:prstGeom prst="rect">
            <a:avLst/>
          </a:prstGeom>
        </p:spPr>
      </p:pic>
      <p:sp>
        <p:nvSpPr>
          <p:cNvPr id="32" name="Retângulo: Cantos Arredondados 31">
            <a:hlinkClick r:id="rId4" action="ppaction://hlinksldjump"/>
            <a:extLst>
              <a:ext uri="{FF2B5EF4-FFF2-40B4-BE49-F238E27FC236}">
                <a16:creationId xmlns:a16="http://schemas.microsoft.com/office/drawing/2014/main" id="{749A5BEE-2A15-41BD-BA5B-C0E3CDFBE0C3}"/>
              </a:ext>
            </a:extLst>
          </p:cNvPr>
          <p:cNvSpPr/>
          <p:nvPr/>
        </p:nvSpPr>
        <p:spPr>
          <a:xfrm>
            <a:off x="114300" y="50482"/>
            <a:ext cx="2651760" cy="365760"/>
          </a:xfrm>
          <a:prstGeom prst="roundRect">
            <a:avLst>
              <a:gd name="adj" fmla="val 0"/>
            </a:avLst>
          </a:prstGeom>
          <a:solidFill>
            <a:srgbClr val="0D65C7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: Cantos Arredondados 32">
            <a:hlinkClick r:id="rId7" action="ppaction://hlinksldjump"/>
            <a:extLst>
              <a:ext uri="{FF2B5EF4-FFF2-40B4-BE49-F238E27FC236}">
                <a16:creationId xmlns:a16="http://schemas.microsoft.com/office/drawing/2014/main" id="{90868E23-A30E-4719-975D-2CE926E6184E}"/>
              </a:ext>
            </a:extLst>
          </p:cNvPr>
          <p:cNvSpPr/>
          <p:nvPr/>
        </p:nvSpPr>
        <p:spPr>
          <a:xfrm>
            <a:off x="6096000" y="50482"/>
            <a:ext cx="2651760" cy="365760"/>
          </a:xfrm>
          <a:prstGeom prst="roundRect">
            <a:avLst>
              <a:gd name="adj" fmla="val 0"/>
            </a:avLst>
          </a:prstGeom>
          <a:solidFill>
            <a:srgbClr val="0D65C7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>
            <a:hlinkClick r:id="rId4" action="ppaction://hlinksldjump"/>
            <a:extLst>
              <a:ext uri="{FF2B5EF4-FFF2-40B4-BE49-F238E27FC236}">
                <a16:creationId xmlns:a16="http://schemas.microsoft.com/office/drawing/2014/main" id="{84F6D6AF-47D6-4120-AB70-51974A1A40F8}"/>
              </a:ext>
            </a:extLst>
          </p:cNvPr>
          <p:cNvSpPr txBox="1"/>
          <p:nvPr/>
        </p:nvSpPr>
        <p:spPr>
          <a:xfrm>
            <a:off x="477801" y="72152"/>
            <a:ext cx="1924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  <a:t>INTRODUÇÃO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62DAF200-0463-4B9E-95A6-C36F4C6A30B1}"/>
              </a:ext>
            </a:extLst>
          </p:cNvPr>
          <p:cNvGrpSpPr/>
          <p:nvPr/>
        </p:nvGrpSpPr>
        <p:grpSpPr>
          <a:xfrm>
            <a:off x="3133725" y="50482"/>
            <a:ext cx="2651760" cy="399362"/>
            <a:chOff x="3133725" y="50482"/>
            <a:chExt cx="2651760" cy="399362"/>
          </a:xfrm>
        </p:grpSpPr>
        <p:sp>
          <p:nvSpPr>
            <p:cNvPr id="36" name="Retângulo: Cantos Arredondados 35">
              <a:hlinkClick r:id="rId8" action="ppaction://hlinksldjump"/>
              <a:extLst>
                <a:ext uri="{FF2B5EF4-FFF2-40B4-BE49-F238E27FC236}">
                  <a16:creationId xmlns:a16="http://schemas.microsoft.com/office/drawing/2014/main" id="{55E0732E-DF81-45FB-8BF1-9BA9786DF44B}"/>
                </a:ext>
              </a:extLst>
            </p:cNvPr>
            <p:cNvSpPr/>
            <p:nvPr/>
          </p:nvSpPr>
          <p:spPr>
            <a:xfrm>
              <a:off x="3133725" y="50482"/>
              <a:ext cx="2651760" cy="365760"/>
            </a:xfrm>
            <a:prstGeom prst="roundRect">
              <a:avLst>
                <a:gd name="adj" fmla="val 0"/>
              </a:avLst>
            </a:prstGeom>
            <a:solidFill>
              <a:srgbClr val="0D65C7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7" name="CaixaDeTexto 36">
              <a:hlinkClick r:id="rId8" action="ppaction://hlinksldjump"/>
              <a:extLst>
                <a:ext uri="{FF2B5EF4-FFF2-40B4-BE49-F238E27FC236}">
                  <a16:creationId xmlns:a16="http://schemas.microsoft.com/office/drawing/2014/main" id="{C6C94C78-D4D6-4A42-BD02-20ECF422FFD9}"/>
                </a:ext>
              </a:extLst>
            </p:cNvPr>
            <p:cNvSpPr txBox="1"/>
            <p:nvPr/>
          </p:nvSpPr>
          <p:spPr>
            <a:xfrm>
              <a:off x="3237957" y="80512"/>
              <a:ext cx="2429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PROCEDIMENTOS</a:t>
              </a:r>
            </a:p>
          </p:txBody>
        </p:sp>
      </p:grpSp>
      <p:sp>
        <p:nvSpPr>
          <p:cNvPr id="38" name="CaixaDeTexto 37">
            <a:hlinkClick r:id="rId7" action="ppaction://hlinksldjump"/>
            <a:extLst>
              <a:ext uri="{FF2B5EF4-FFF2-40B4-BE49-F238E27FC236}">
                <a16:creationId xmlns:a16="http://schemas.microsoft.com/office/drawing/2014/main" id="{9DF50C59-3CD7-411F-BCA2-084D6FED7982}"/>
              </a:ext>
            </a:extLst>
          </p:cNvPr>
          <p:cNvSpPr txBox="1"/>
          <p:nvPr/>
        </p:nvSpPr>
        <p:spPr>
          <a:xfrm>
            <a:off x="6752466" y="4762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  <a:t>SISTEMA</a:t>
            </a:r>
          </a:p>
        </p:txBody>
      </p:sp>
      <p:pic>
        <p:nvPicPr>
          <p:cNvPr id="22" name="Gráfico 21" descr="Voltar">
            <a:hlinkClick r:id="rId9" action="ppaction://hlinksldjump"/>
            <a:extLst>
              <a:ext uri="{FF2B5EF4-FFF2-40B4-BE49-F238E27FC236}">
                <a16:creationId xmlns:a16="http://schemas.microsoft.com/office/drawing/2014/main" id="{EE9385F1-3536-42E4-9C02-8B26804136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85485" y="750214"/>
            <a:ext cx="586073" cy="586073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AF1812DB-338F-4A6B-89D7-E41E04E82C6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95" t="10937" r="2246" b="16929"/>
          <a:stretch/>
        </p:blipFill>
        <p:spPr>
          <a:xfrm>
            <a:off x="1552575" y="706042"/>
            <a:ext cx="472159" cy="630245"/>
          </a:xfrm>
          <a:prstGeom prst="rect">
            <a:avLst/>
          </a:prstGeom>
        </p:spPr>
      </p:pic>
      <p:sp>
        <p:nvSpPr>
          <p:cNvPr id="28" name="Retângulo 27">
            <a:extLst>
              <a:ext uri="{FF2B5EF4-FFF2-40B4-BE49-F238E27FC236}">
                <a16:creationId xmlns:a16="http://schemas.microsoft.com/office/drawing/2014/main" id="{F9F63267-3C9B-40C9-B155-C07522E55788}"/>
              </a:ext>
            </a:extLst>
          </p:cNvPr>
          <p:cNvSpPr/>
          <p:nvPr/>
        </p:nvSpPr>
        <p:spPr>
          <a:xfrm>
            <a:off x="329057" y="1909662"/>
            <a:ext cx="478963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rgbClr val="3634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 desempenha um papel fundamental na criação de páginas web atraentes e funcionais, controlando o layout, a tipografia, as cores e outros aspectos visuais. É uma linguagem essencial para desenvolvedores web que desejam criar experiências de usuário consistentes e agradáveis na internet.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C29B4B65-75B2-4BDB-9D5D-F0759614AAC9}"/>
              </a:ext>
            </a:extLst>
          </p:cNvPr>
          <p:cNvSpPr/>
          <p:nvPr/>
        </p:nvSpPr>
        <p:spPr>
          <a:xfrm>
            <a:off x="389803" y="1706743"/>
            <a:ext cx="186430" cy="186430"/>
          </a:xfrm>
          <a:prstGeom prst="ellipse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043631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2409AB0-26BF-412D-BD3F-0197A9915EFC}"/>
              </a:ext>
            </a:extLst>
          </p:cNvPr>
          <p:cNvSpPr/>
          <p:nvPr/>
        </p:nvSpPr>
        <p:spPr>
          <a:xfrm>
            <a:off x="0" y="0"/>
            <a:ext cx="12192000" cy="466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u="sng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C4E8C771-2B33-4DDA-9BCB-4A8F181DD295}"/>
              </a:ext>
            </a:extLst>
          </p:cNvPr>
          <p:cNvSpPr/>
          <p:nvPr/>
        </p:nvSpPr>
        <p:spPr>
          <a:xfrm rot="802833">
            <a:off x="7718917" y="3109346"/>
            <a:ext cx="3411817" cy="10191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0EE42D29-E41F-47A9-A207-9A415AD0A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883" y="3302258"/>
            <a:ext cx="6053117" cy="355574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2DE4CEC-15D3-4501-ABAE-D86C8AF57AFC}"/>
              </a:ext>
            </a:extLst>
          </p:cNvPr>
          <p:cNvSpPr txBox="1"/>
          <p:nvPr/>
        </p:nvSpPr>
        <p:spPr>
          <a:xfrm>
            <a:off x="7334249" y="3018769"/>
            <a:ext cx="45720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b="1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PROJETO</a:t>
            </a:r>
            <a:endParaRPr lang="pt-BR" sz="5400" b="1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40E84FE-F1E8-4519-878C-7D0E7D3A075D}"/>
              </a:ext>
            </a:extLst>
          </p:cNvPr>
          <p:cNvSpPr txBox="1"/>
          <p:nvPr/>
        </p:nvSpPr>
        <p:spPr>
          <a:xfrm>
            <a:off x="8229601" y="3640813"/>
            <a:ext cx="59455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pt-BR" sz="2400" b="1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JOVEM APRENDIZ</a:t>
            </a:r>
            <a:endParaRPr lang="pt-BR" sz="4400" b="1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426AE58-1165-4A94-A5DF-96132A6767A8}"/>
              </a:ext>
            </a:extLst>
          </p:cNvPr>
          <p:cNvSpPr txBox="1"/>
          <p:nvPr/>
        </p:nvSpPr>
        <p:spPr>
          <a:xfrm>
            <a:off x="3956413" y="6337816"/>
            <a:ext cx="213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Arial Black" panose="020B0A04020102020204" pitchFamily="34" charset="0"/>
              </a:rPr>
              <a:t>PROGAMADOR WEB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D5C386D-CCB8-4B6F-AE85-B29A9E07A03A}"/>
              </a:ext>
            </a:extLst>
          </p:cNvPr>
          <p:cNvSpPr txBox="1"/>
          <p:nvPr/>
        </p:nvSpPr>
        <p:spPr>
          <a:xfrm>
            <a:off x="4469438" y="6511708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Arial Black" panose="020B0A04020102020204" pitchFamily="34" charset="0"/>
              </a:rPr>
              <a:t>2023.2.100</a:t>
            </a:r>
            <a:endParaRPr lang="pt-BR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97CE17B-AC90-4C09-9639-0D05BFA62A60}"/>
              </a:ext>
            </a:extLst>
          </p:cNvPr>
          <p:cNvSpPr txBox="1"/>
          <p:nvPr/>
        </p:nvSpPr>
        <p:spPr>
          <a:xfrm>
            <a:off x="7543799" y="3111102"/>
            <a:ext cx="4572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ln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</a:rPr>
              <a:t>PROJETO</a:t>
            </a:r>
            <a:endParaRPr lang="pt-BR" sz="4800" b="1" dirty="0">
              <a:ln>
                <a:solidFill>
                  <a:schemeClr val="bg1"/>
                </a:solidFill>
              </a:ln>
              <a:noFill/>
              <a:latin typeface="Arial Black" panose="020B0A04020102020204" pitchFamily="34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11E73604-9BE8-47BF-900E-DBA71E16FA34}"/>
              </a:ext>
            </a:extLst>
          </p:cNvPr>
          <p:cNvSpPr/>
          <p:nvPr/>
        </p:nvSpPr>
        <p:spPr>
          <a:xfrm>
            <a:off x="170040" y="607398"/>
            <a:ext cx="6384113" cy="4832628"/>
          </a:xfrm>
          <a:prstGeom prst="roundRect">
            <a:avLst>
              <a:gd name="adj" fmla="val 14302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7342D59-F067-4EFF-8569-E2C190147515}"/>
              </a:ext>
            </a:extLst>
          </p:cNvPr>
          <p:cNvSpPr txBox="1"/>
          <p:nvPr/>
        </p:nvSpPr>
        <p:spPr>
          <a:xfrm>
            <a:off x="300524" y="737578"/>
            <a:ext cx="5124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DATABASE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65356A7F-754B-46E2-B0E6-B031C3CAD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194" y="5871090"/>
            <a:ext cx="794483" cy="466726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948C119E-DD3C-4A06-991A-F51E97ECA344}"/>
              </a:ext>
            </a:extLst>
          </p:cNvPr>
          <p:cNvSpPr txBox="1"/>
          <p:nvPr/>
        </p:nvSpPr>
        <p:spPr>
          <a:xfrm>
            <a:off x="7483217" y="3111102"/>
            <a:ext cx="4572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ln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</a:rPr>
              <a:t>PROJETO</a:t>
            </a:r>
            <a:endParaRPr lang="pt-BR" sz="4800" b="1" dirty="0">
              <a:ln>
                <a:solidFill>
                  <a:schemeClr val="bg1"/>
                </a:solidFill>
              </a:ln>
              <a:noFill/>
              <a:latin typeface="Arial Black" panose="020B0A04020102020204" pitchFamily="34" charset="0"/>
            </a:endParaRPr>
          </a:p>
        </p:txBody>
      </p:sp>
      <p:pic>
        <p:nvPicPr>
          <p:cNvPr id="27" name="Gráfico 26" descr="Início">
            <a:hlinkClick r:id="rId4" action="ppaction://hlinksldjump"/>
            <a:extLst>
              <a:ext uri="{FF2B5EF4-FFF2-40B4-BE49-F238E27FC236}">
                <a16:creationId xmlns:a16="http://schemas.microsoft.com/office/drawing/2014/main" id="{51E57291-67AF-4BAA-8854-E40DB9EA55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67742" y="14727"/>
            <a:ext cx="409958" cy="409958"/>
          </a:xfrm>
          <a:prstGeom prst="rect">
            <a:avLst/>
          </a:prstGeom>
        </p:spPr>
      </p:pic>
      <p:sp>
        <p:nvSpPr>
          <p:cNvPr id="28" name="Retângulo: Cantos Arredondados 27">
            <a:hlinkClick r:id="rId4" action="ppaction://hlinksldjump"/>
            <a:extLst>
              <a:ext uri="{FF2B5EF4-FFF2-40B4-BE49-F238E27FC236}">
                <a16:creationId xmlns:a16="http://schemas.microsoft.com/office/drawing/2014/main" id="{DBB527B8-3FFD-4C51-A8D3-64D507E69F76}"/>
              </a:ext>
            </a:extLst>
          </p:cNvPr>
          <p:cNvSpPr/>
          <p:nvPr/>
        </p:nvSpPr>
        <p:spPr>
          <a:xfrm>
            <a:off x="114300" y="50482"/>
            <a:ext cx="2651760" cy="365760"/>
          </a:xfrm>
          <a:prstGeom prst="roundRect">
            <a:avLst>
              <a:gd name="adj" fmla="val 0"/>
            </a:avLst>
          </a:prstGeom>
          <a:solidFill>
            <a:srgbClr val="0D65C7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: Cantos Arredondados 30">
            <a:hlinkClick r:id="rId7" action="ppaction://hlinksldjump"/>
            <a:extLst>
              <a:ext uri="{FF2B5EF4-FFF2-40B4-BE49-F238E27FC236}">
                <a16:creationId xmlns:a16="http://schemas.microsoft.com/office/drawing/2014/main" id="{B819D150-8219-4C10-B58B-B51AC8EBDE0B}"/>
              </a:ext>
            </a:extLst>
          </p:cNvPr>
          <p:cNvSpPr/>
          <p:nvPr/>
        </p:nvSpPr>
        <p:spPr>
          <a:xfrm>
            <a:off x="6096000" y="50482"/>
            <a:ext cx="2651760" cy="365760"/>
          </a:xfrm>
          <a:prstGeom prst="roundRect">
            <a:avLst>
              <a:gd name="adj" fmla="val 0"/>
            </a:avLst>
          </a:prstGeom>
          <a:solidFill>
            <a:srgbClr val="0D65C7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hlinkClick r:id="rId4" action="ppaction://hlinksldjump"/>
            <a:extLst>
              <a:ext uri="{FF2B5EF4-FFF2-40B4-BE49-F238E27FC236}">
                <a16:creationId xmlns:a16="http://schemas.microsoft.com/office/drawing/2014/main" id="{CC511173-8071-43F4-88D1-AF07E1185299}"/>
              </a:ext>
            </a:extLst>
          </p:cNvPr>
          <p:cNvSpPr txBox="1"/>
          <p:nvPr/>
        </p:nvSpPr>
        <p:spPr>
          <a:xfrm>
            <a:off x="477801" y="72152"/>
            <a:ext cx="1924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  <a:t>INTRODUÇÃO</a:t>
            </a: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F5D6115E-3FEB-4769-9369-7EC2F9D7FD65}"/>
              </a:ext>
            </a:extLst>
          </p:cNvPr>
          <p:cNvGrpSpPr/>
          <p:nvPr/>
        </p:nvGrpSpPr>
        <p:grpSpPr>
          <a:xfrm>
            <a:off x="3133725" y="50482"/>
            <a:ext cx="2651760" cy="399362"/>
            <a:chOff x="3133725" y="50482"/>
            <a:chExt cx="2651760" cy="399362"/>
          </a:xfrm>
        </p:grpSpPr>
        <p:sp>
          <p:nvSpPr>
            <p:cNvPr id="34" name="Retângulo: Cantos Arredondados 33">
              <a:hlinkClick r:id="rId8" action="ppaction://hlinksldjump"/>
              <a:extLst>
                <a:ext uri="{FF2B5EF4-FFF2-40B4-BE49-F238E27FC236}">
                  <a16:creationId xmlns:a16="http://schemas.microsoft.com/office/drawing/2014/main" id="{8D8268AB-852B-4D17-81F1-B97AD1914AEE}"/>
                </a:ext>
              </a:extLst>
            </p:cNvPr>
            <p:cNvSpPr/>
            <p:nvPr/>
          </p:nvSpPr>
          <p:spPr>
            <a:xfrm>
              <a:off x="3133725" y="50482"/>
              <a:ext cx="2651760" cy="365760"/>
            </a:xfrm>
            <a:prstGeom prst="roundRect">
              <a:avLst>
                <a:gd name="adj" fmla="val 0"/>
              </a:avLst>
            </a:prstGeom>
            <a:solidFill>
              <a:srgbClr val="0D65C7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5" name="CaixaDeTexto 34">
              <a:hlinkClick r:id="rId8" action="ppaction://hlinksldjump"/>
              <a:extLst>
                <a:ext uri="{FF2B5EF4-FFF2-40B4-BE49-F238E27FC236}">
                  <a16:creationId xmlns:a16="http://schemas.microsoft.com/office/drawing/2014/main" id="{377655E1-8588-4D54-A884-87FF2C14D033}"/>
                </a:ext>
              </a:extLst>
            </p:cNvPr>
            <p:cNvSpPr txBox="1"/>
            <p:nvPr/>
          </p:nvSpPr>
          <p:spPr>
            <a:xfrm>
              <a:off x="3237957" y="80512"/>
              <a:ext cx="2429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PROCEDIMENTOS</a:t>
              </a:r>
            </a:p>
          </p:txBody>
        </p:sp>
      </p:grpSp>
      <p:sp>
        <p:nvSpPr>
          <p:cNvPr id="36" name="CaixaDeTexto 35">
            <a:hlinkClick r:id="rId7" action="ppaction://hlinksldjump"/>
            <a:extLst>
              <a:ext uri="{FF2B5EF4-FFF2-40B4-BE49-F238E27FC236}">
                <a16:creationId xmlns:a16="http://schemas.microsoft.com/office/drawing/2014/main" id="{71A0E03B-8CE9-4FF4-8E8A-33FB712DBA9A}"/>
              </a:ext>
            </a:extLst>
          </p:cNvPr>
          <p:cNvSpPr txBox="1"/>
          <p:nvPr/>
        </p:nvSpPr>
        <p:spPr>
          <a:xfrm>
            <a:off x="6752466" y="4762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  <a:t>SISTEMA</a:t>
            </a:r>
          </a:p>
        </p:txBody>
      </p:sp>
    </p:spTree>
    <p:extLst>
      <p:ext uri="{BB962C8B-B14F-4D97-AF65-F5344CB8AC3E}">
        <p14:creationId xmlns:p14="http://schemas.microsoft.com/office/powerpoint/2010/main" val="92246052"/>
      </p:ext>
    </p:extLst>
  </p:cSld>
  <p:clrMapOvr>
    <a:masterClrMapping/>
  </p:clrMapOvr>
  <p:transition spd="slow">
    <p:wipe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2409AB0-26BF-412D-BD3F-0197A9915EFC}"/>
              </a:ext>
            </a:extLst>
          </p:cNvPr>
          <p:cNvSpPr/>
          <p:nvPr/>
        </p:nvSpPr>
        <p:spPr>
          <a:xfrm>
            <a:off x="0" y="0"/>
            <a:ext cx="12192000" cy="466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u="sng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C4E8C771-2B33-4DDA-9BCB-4A8F181DD295}"/>
              </a:ext>
            </a:extLst>
          </p:cNvPr>
          <p:cNvSpPr/>
          <p:nvPr/>
        </p:nvSpPr>
        <p:spPr>
          <a:xfrm rot="802833">
            <a:off x="7718917" y="3109346"/>
            <a:ext cx="3411817" cy="10191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0EE42D29-E41F-47A9-A207-9A415AD0A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883" y="3302258"/>
            <a:ext cx="6053117" cy="355574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2DE4CEC-15D3-4501-ABAE-D86C8AF57AFC}"/>
              </a:ext>
            </a:extLst>
          </p:cNvPr>
          <p:cNvSpPr txBox="1"/>
          <p:nvPr/>
        </p:nvSpPr>
        <p:spPr>
          <a:xfrm>
            <a:off x="7334249" y="3018769"/>
            <a:ext cx="45720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b="1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PROJETO</a:t>
            </a:r>
            <a:endParaRPr lang="pt-BR" sz="5400" b="1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40E84FE-F1E8-4519-878C-7D0E7D3A075D}"/>
              </a:ext>
            </a:extLst>
          </p:cNvPr>
          <p:cNvSpPr txBox="1"/>
          <p:nvPr/>
        </p:nvSpPr>
        <p:spPr>
          <a:xfrm>
            <a:off x="8229601" y="3640813"/>
            <a:ext cx="59455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pt-BR" sz="2400" b="1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JOVEM APRENDIZ</a:t>
            </a:r>
            <a:endParaRPr lang="pt-BR" sz="4400" b="1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426AE58-1165-4A94-A5DF-96132A6767A8}"/>
              </a:ext>
            </a:extLst>
          </p:cNvPr>
          <p:cNvSpPr txBox="1"/>
          <p:nvPr/>
        </p:nvSpPr>
        <p:spPr>
          <a:xfrm>
            <a:off x="3956413" y="6337816"/>
            <a:ext cx="213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Arial Black" panose="020B0A04020102020204" pitchFamily="34" charset="0"/>
              </a:rPr>
              <a:t>PROGAMADOR WEB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D5C386D-CCB8-4B6F-AE85-B29A9E07A03A}"/>
              </a:ext>
            </a:extLst>
          </p:cNvPr>
          <p:cNvSpPr txBox="1"/>
          <p:nvPr/>
        </p:nvSpPr>
        <p:spPr>
          <a:xfrm>
            <a:off x="4469438" y="6511708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Arial Black" panose="020B0A04020102020204" pitchFamily="34" charset="0"/>
              </a:rPr>
              <a:t>2023.2.100</a:t>
            </a:r>
            <a:endParaRPr lang="pt-BR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97CE17B-AC90-4C09-9639-0D05BFA62A60}"/>
              </a:ext>
            </a:extLst>
          </p:cNvPr>
          <p:cNvSpPr txBox="1"/>
          <p:nvPr/>
        </p:nvSpPr>
        <p:spPr>
          <a:xfrm>
            <a:off x="7543799" y="3111102"/>
            <a:ext cx="4572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ln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</a:rPr>
              <a:t>PROJETO</a:t>
            </a:r>
            <a:endParaRPr lang="pt-BR" sz="4800" b="1" dirty="0">
              <a:ln>
                <a:solidFill>
                  <a:schemeClr val="bg1"/>
                </a:solidFill>
              </a:ln>
              <a:noFill/>
              <a:latin typeface="Arial Black" panose="020B0A04020102020204" pitchFamily="34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11E73604-9BE8-47BF-900E-DBA71E16FA34}"/>
              </a:ext>
            </a:extLst>
          </p:cNvPr>
          <p:cNvSpPr/>
          <p:nvPr/>
        </p:nvSpPr>
        <p:spPr>
          <a:xfrm>
            <a:off x="170040" y="607398"/>
            <a:ext cx="6384113" cy="4832628"/>
          </a:xfrm>
          <a:prstGeom prst="roundRect">
            <a:avLst>
              <a:gd name="adj" fmla="val 14302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7342D59-F067-4EFF-8569-E2C190147515}"/>
              </a:ext>
            </a:extLst>
          </p:cNvPr>
          <p:cNvSpPr txBox="1"/>
          <p:nvPr/>
        </p:nvSpPr>
        <p:spPr>
          <a:xfrm>
            <a:off x="300524" y="737578"/>
            <a:ext cx="5124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BACK END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65356A7F-754B-46E2-B0E6-B031C3CAD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194" y="5871090"/>
            <a:ext cx="794483" cy="466726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948C119E-DD3C-4A06-991A-F51E97ECA344}"/>
              </a:ext>
            </a:extLst>
          </p:cNvPr>
          <p:cNvSpPr txBox="1"/>
          <p:nvPr/>
        </p:nvSpPr>
        <p:spPr>
          <a:xfrm>
            <a:off x="7483217" y="3111102"/>
            <a:ext cx="4572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ln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</a:rPr>
              <a:t>PROJETO</a:t>
            </a:r>
            <a:endParaRPr lang="pt-BR" sz="4800" b="1" dirty="0">
              <a:ln>
                <a:solidFill>
                  <a:schemeClr val="bg1"/>
                </a:solidFill>
              </a:ln>
              <a:noFill/>
              <a:latin typeface="Arial Black" panose="020B0A04020102020204" pitchFamily="34" charset="0"/>
            </a:endParaRPr>
          </a:p>
        </p:txBody>
      </p:sp>
      <p:pic>
        <p:nvPicPr>
          <p:cNvPr id="27" name="Gráfico 26" descr="Início">
            <a:hlinkClick r:id="rId4" action="ppaction://hlinksldjump"/>
            <a:extLst>
              <a:ext uri="{FF2B5EF4-FFF2-40B4-BE49-F238E27FC236}">
                <a16:creationId xmlns:a16="http://schemas.microsoft.com/office/drawing/2014/main" id="{AE45B97B-1709-454A-80BE-125F228BD1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67742" y="14727"/>
            <a:ext cx="409958" cy="409958"/>
          </a:xfrm>
          <a:prstGeom prst="rect">
            <a:avLst/>
          </a:prstGeom>
        </p:spPr>
      </p:pic>
      <p:sp>
        <p:nvSpPr>
          <p:cNvPr id="28" name="Retângulo: Cantos Arredondados 27">
            <a:hlinkClick r:id="rId4" action="ppaction://hlinksldjump"/>
            <a:extLst>
              <a:ext uri="{FF2B5EF4-FFF2-40B4-BE49-F238E27FC236}">
                <a16:creationId xmlns:a16="http://schemas.microsoft.com/office/drawing/2014/main" id="{7E67AF76-9FF7-4CBE-A91A-29A010437AC1}"/>
              </a:ext>
            </a:extLst>
          </p:cNvPr>
          <p:cNvSpPr/>
          <p:nvPr/>
        </p:nvSpPr>
        <p:spPr>
          <a:xfrm>
            <a:off x="114300" y="50482"/>
            <a:ext cx="2651760" cy="365760"/>
          </a:xfrm>
          <a:prstGeom prst="roundRect">
            <a:avLst>
              <a:gd name="adj" fmla="val 0"/>
            </a:avLst>
          </a:prstGeom>
          <a:solidFill>
            <a:srgbClr val="0D65C7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: Cantos Arredondados 30">
            <a:hlinkClick r:id="rId7" action="ppaction://hlinksldjump"/>
            <a:extLst>
              <a:ext uri="{FF2B5EF4-FFF2-40B4-BE49-F238E27FC236}">
                <a16:creationId xmlns:a16="http://schemas.microsoft.com/office/drawing/2014/main" id="{AD4BFEF2-92C1-4D43-8702-FCBC9CA509D7}"/>
              </a:ext>
            </a:extLst>
          </p:cNvPr>
          <p:cNvSpPr/>
          <p:nvPr/>
        </p:nvSpPr>
        <p:spPr>
          <a:xfrm>
            <a:off x="6096000" y="50482"/>
            <a:ext cx="2651760" cy="365760"/>
          </a:xfrm>
          <a:prstGeom prst="roundRect">
            <a:avLst>
              <a:gd name="adj" fmla="val 0"/>
            </a:avLst>
          </a:prstGeom>
          <a:solidFill>
            <a:srgbClr val="0D65C7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hlinkClick r:id="rId4" action="ppaction://hlinksldjump"/>
            <a:extLst>
              <a:ext uri="{FF2B5EF4-FFF2-40B4-BE49-F238E27FC236}">
                <a16:creationId xmlns:a16="http://schemas.microsoft.com/office/drawing/2014/main" id="{0290DCF4-2C4C-4EF3-A32F-9990C51B90EC}"/>
              </a:ext>
            </a:extLst>
          </p:cNvPr>
          <p:cNvSpPr txBox="1"/>
          <p:nvPr/>
        </p:nvSpPr>
        <p:spPr>
          <a:xfrm>
            <a:off x="477801" y="72152"/>
            <a:ext cx="1924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  <a:t>INTRODUÇÃO</a:t>
            </a: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BA9B5FEB-9C3B-4BFD-9F0F-917968801990}"/>
              </a:ext>
            </a:extLst>
          </p:cNvPr>
          <p:cNvGrpSpPr/>
          <p:nvPr/>
        </p:nvGrpSpPr>
        <p:grpSpPr>
          <a:xfrm>
            <a:off x="3133725" y="50482"/>
            <a:ext cx="2651760" cy="399362"/>
            <a:chOff x="3133725" y="50482"/>
            <a:chExt cx="2651760" cy="399362"/>
          </a:xfrm>
        </p:grpSpPr>
        <p:sp>
          <p:nvSpPr>
            <p:cNvPr id="34" name="Retângulo: Cantos Arredondados 33">
              <a:hlinkClick r:id="rId8" action="ppaction://hlinksldjump"/>
              <a:extLst>
                <a:ext uri="{FF2B5EF4-FFF2-40B4-BE49-F238E27FC236}">
                  <a16:creationId xmlns:a16="http://schemas.microsoft.com/office/drawing/2014/main" id="{8280D191-5578-499C-9EF4-70311AEF289C}"/>
                </a:ext>
              </a:extLst>
            </p:cNvPr>
            <p:cNvSpPr/>
            <p:nvPr/>
          </p:nvSpPr>
          <p:spPr>
            <a:xfrm>
              <a:off x="3133725" y="50482"/>
              <a:ext cx="2651760" cy="365760"/>
            </a:xfrm>
            <a:prstGeom prst="roundRect">
              <a:avLst>
                <a:gd name="adj" fmla="val 0"/>
              </a:avLst>
            </a:prstGeom>
            <a:solidFill>
              <a:srgbClr val="0D65C7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5" name="CaixaDeTexto 34">
              <a:hlinkClick r:id="rId8" action="ppaction://hlinksldjump"/>
              <a:extLst>
                <a:ext uri="{FF2B5EF4-FFF2-40B4-BE49-F238E27FC236}">
                  <a16:creationId xmlns:a16="http://schemas.microsoft.com/office/drawing/2014/main" id="{E5006225-0D79-4222-9724-5297B4A6920E}"/>
                </a:ext>
              </a:extLst>
            </p:cNvPr>
            <p:cNvSpPr txBox="1"/>
            <p:nvPr/>
          </p:nvSpPr>
          <p:spPr>
            <a:xfrm>
              <a:off x="3237957" y="80512"/>
              <a:ext cx="2429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PROCEDIMENTOS</a:t>
              </a:r>
            </a:p>
          </p:txBody>
        </p:sp>
      </p:grpSp>
      <p:sp>
        <p:nvSpPr>
          <p:cNvPr id="36" name="CaixaDeTexto 35">
            <a:hlinkClick r:id="rId7" action="ppaction://hlinksldjump"/>
            <a:extLst>
              <a:ext uri="{FF2B5EF4-FFF2-40B4-BE49-F238E27FC236}">
                <a16:creationId xmlns:a16="http://schemas.microsoft.com/office/drawing/2014/main" id="{BA33E47C-9DB0-47CC-9581-8E961C77F6FA}"/>
              </a:ext>
            </a:extLst>
          </p:cNvPr>
          <p:cNvSpPr txBox="1"/>
          <p:nvPr/>
        </p:nvSpPr>
        <p:spPr>
          <a:xfrm>
            <a:off x="6752466" y="4762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  <a:t>SISTEMA</a:t>
            </a:r>
          </a:p>
        </p:txBody>
      </p:sp>
    </p:spTree>
    <p:extLst>
      <p:ext uri="{BB962C8B-B14F-4D97-AF65-F5344CB8AC3E}">
        <p14:creationId xmlns:p14="http://schemas.microsoft.com/office/powerpoint/2010/main" val="1246027285"/>
      </p:ext>
    </p:extLst>
  </p:cSld>
  <p:clrMapOvr>
    <a:masterClrMapping/>
  </p:clrMapOvr>
  <p:transition spd="slow">
    <p:wipe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2409AB0-26BF-412D-BD3F-0197A9915EFC}"/>
              </a:ext>
            </a:extLst>
          </p:cNvPr>
          <p:cNvSpPr/>
          <p:nvPr/>
        </p:nvSpPr>
        <p:spPr>
          <a:xfrm>
            <a:off x="0" y="0"/>
            <a:ext cx="12192000" cy="466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u="sng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C4E8C771-2B33-4DDA-9BCB-4A8F181DD295}"/>
              </a:ext>
            </a:extLst>
          </p:cNvPr>
          <p:cNvSpPr/>
          <p:nvPr/>
        </p:nvSpPr>
        <p:spPr>
          <a:xfrm rot="802833">
            <a:off x="7718917" y="3109346"/>
            <a:ext cx="3411817" cy="10191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0EE42D29-E41F-47A9-A207-9A415AD0A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883" y="3302258"/>
            <a:ext cx="6053117" cy="355574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2DE4CEC-15D3-4501-ABAE-D86C8AF57AFC}"/>
              </a:ext>
            </a:extLst>
          </p:cNvPr>
          <p:cNvSpPr txBox="1"/>
          <p:nvPr/>
        </p:nvSpPr>
        <p:spPr>
          <a:xfrm>
            <a:off x="7334249" y="3018769"/>
            <a:ext cx="45720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b="1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PROJETO</a:t>
            </a:r>
            <a:endParaRPr lang="pt-BR" sz="5400" b="1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40E84FE-F1E8-4519-878C-7D0E7D3A075D}"/>
              </a:ext>
            </a:extLst>
          </p:cNvPr>
          <p:cNvSpPr txBox="1"/>
          <p:nvPr/>
        </p:nvSpPr>
        <p:spPr>
          <a:xfrm>
            <a:off x="8229601" y="3640813"/>
            <a:ext cx="59455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pt-BR" sz="2400" b="1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JOVEM APRENDIZ</a:t>
            </a:r>
            <a:endParaRPr lang="pt-BR" sz="4400" b="1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426AE58-1165-4A94-A5DF-96132A6767A8}"/>
              </a:ext>
            </a:extLst>
          </p:cNvPr>
          <p:cNvSpPr txBox="1"/>
          <p:nvPr/>
        </p:nvSpPr>
        <p:spPr>
          <a:xfrm>
            <a:off x="3956413" y="6337816"/>
            <a:ext cx="213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Arial Black" panose="020B0A04020102020204" pitchFamily="34" charset="0"/>
              </a:rPr>
              <a:t>PROGAMADOR WEB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D5C386D-CCB8-4B6F-AE85-B29A9E07A03A}"/>
              </a:ext>
            </a:extLst>
          </p:cNvPr>
          <p:cNvSpPr txBox="1"/>
          <p:nvPr/>
        </p:nvSpPr>
        <p:spPr>
          <a:xfrm>
            <a:off x="4469438" y="6511708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Arial Black" panose="020B0A04020102020204" pitchFamily="34" charset="0"/>
              </a:rPr>
              <a:t>2023.2.100</a:t>
            </a:r>
            <a:endParaRPr lang="pt-BR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97CE17B-AC90-4C09-9639-0D05BFA62A60}"/>
              </a:ext>
            </a:extLst>
          </p:cNvPr>
          <p:cNvSpPr txBox="1"/>
          <p:nvPr/>
        </p:nvSpPr>
        <p:spPr>
          <a:xfrm>
            <a:off x="7543799" y="3111102"/>
            <a:ext cx="4572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ln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</a:rPr>
              <a:t>PROJETO</a:t>
            </a:r>
            <a:endParaRPr lang="pt-BR" sz="4800" b="1" dirty="0">
              <a:ln>
                <a:solidFill>
                  <a:schemeClr val="bg1"/>
                </a:solidFill>
              </a:ln>
              <a:noFill/>
              <a:latin typeface="Arial Black" panose="020B0A04020102020204" pitchFamily="34" charset="0"/>
            </a:endParaRP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C60029DE-B7DC-4A84-ACC7-91830949065B}"/>
              </a:ext>
            </a:extLst>
          </p:cNvPr>
          <p:cNvSpPr/>
          <p:nvPr/>
        </p:nvSpPr>
        <p:spPr>
          <a:xfrm>
            <a:off x="6096000" y="464578"/>
            <a:ext cx="2651760" cy="1453877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DA4DB281-ECF5-46D7-8C89-0311A95F82EC}"/>
              </a:ext>
            </a:extLst>
          </p:cNvPr>
          <p:cNvSpPr/>
          <p:nvPr/>
        </p:nvSpPr>
        <p:spPr>
          <a:xfrm>
            <a:off x="6283316" y="1197497"/>
            <a:ext cx="2224540" cy="236572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6CE7795-D76D-42B6-83F3-0DBAD2E7550E}"/>
              </a:ext>
            </a:extLst>
          </p:cNvPr>
          <p:cNvSpPr txBox="1"/>
          <p:nvPr/>
        </p:nvSpPr>
        <p:spPr>
          <a:xfrm>
            <a:off x="6626623" y="1132778"/>
            <a:ext cx="1835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COMO FICOU?</a:t>
            </a:r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496BA9A9-D879-4C3B-B0B1-39668F726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194" y="5871090"/>
            <a:ext cx="794483" cy="466726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51389BBB-9BF3-4CF3-884B-8FAB82F74147}"/>
              </a:ext>
            </a:extLst>
          </p:cNvPr>
          <p:cNvSpPr txBox="1"/>
          <p:nvPr/>
        </p:nvSpPr>
        <p:spPr>
          <a:xfrm>
            <a:off x="7483217" y="3111102"/>
            <a:ext cx="4572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ln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</a:rPr>
              <a:t>PROJETO</a:t>
            </a:r>
            <a:endParaRPr lang="pt-BR" sz="4800" b="1" dirty="0">
              <a:ln>
                <a:solidFill>
                  <a:schemeClr val="bg1"/>
                </a:solidFill>
              </a:ln>
              <a:noFill/>
              <a:latin typeface="Arial Black" panose="020B0A04020102020204" pitchFamily="34" charset="0"/>
            </a:endParaRPr>
          </a:p>
        </p:txBody>
      </p:sp>
      <p:sp>
        <p:nvSpPr>
          <p:cNvPr id="25" name="Retângulo: Cantos Arredondados 24">
            <a:hlinkClick r:id="rId4" action="ppaction://hlinksldjump"/>
            <a:extLst>
              <a:ext uri="{FF2B5EF4-FFF2-40B4-BE49-F238E27FC236}">
                <a16:creationId xmlns:a16="http://schemas.microsoft.com/office/drawing/2014/main" id="{38970B27-85EC-41D6-977F-A43F4FB36AF0}"/>
              </a:ext>
            </a:extLst>
          </p:cNvPr>
          <p:cNvSpPr/>
          <p:nvPr/>
        </p:nvSpPr>
        <p:spPr>
          <a:xfrm>
            <a:off x="114300" y="50482"/>
            <a:ext cx="2651760" cy="365760"/>
          </a:xfrm>
          <a:prstGeom prst="roundRect">
            <a:avLst>
              <a:gd name="adj" fmla="val 0"/>
            </a:avLst>
          </a:prstGeom>
          <a:solidFill>
            <a:srgbClr val="0D65C7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2AF06736-742D-4453-9187-DCECA9AB39B9}"/>
              </a:ext>
            </a:extLst>
          </p:cNvPr>
          <p:cNvSpPr/>
          <p:nvPr/>
        </p:nvSpPr>
        <p:spPr>
          <a:xfrm>
            <a:off x="6096000" y="50482"/>
            <a:ext cx="2651760" cy="365760"/>
          </a:xfrm>
          <a:prstGeom prst="roundRect">
            <a:avLst>
              <a:gd name="adj" fmla="val 0"/>
            </a:avLst>
          </a:prstGeom>
          <a:solidFill>
            <a:srgbClr val="0D65C7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hlinkClick r:id="rId4" action="ppaction://hlinksldjump"/>
            <a:extLst>
              <a:ext uri="{FF2B5EF4-FFF2-40B4-BE49-F238E27FC236}">
                <a16:creationId xmlns:a16="http://schemas.microsoft.com/office/drawing/2014/main" id="{C1D3C4B5-A13A-44F2-BE78-80DD17AB6758}"/>
              </a:ext>
            </a:extLst>
          </p:cNvPr>
          <p:cNvSpPr txBox="1"/>
          <p:nvPr/>
        </p:nvSpPr>
        <p:spPr>
          <a:xfrm>
            <a:off x="477801" y="72152"/>
            <a:ext cx="1924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  <a:t>INTRODUÇÃO</a:t>
            </a: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18013A41-FA96-493F-A084-0FA8FD801D17}"/>
              </a:ext>
            </a:extLst>
          </p:cNvPr>
          <p:cNvGrpSpPr/>
          <p:nvPr/>
        </p:nvGrpSpPr>
        <p:grpSpPr>
          <a:xfrm>
            <a:off x="3133725" y="50482"/>
            <a:ext cx="2651760" cy="399362"/>
            <a:chOff x="3133725" y="50482"/>
            <a:chExt cx="2651760" cy="399362"/>
          </a:xfrm>
        </p:grpSpPr>
        <p:sp>
          <p:nvSpPr>
            <p:cNvPr id="35" name="Retângulo: Cantos Arredondados 34">
              <a:hlinkClick r:id="rId5" action="ppaction://hlinksldjump"/>
              <a:extLst>
                <a:ext uri="{FF2B5EF4-FFF2-40B4-BE49-F238E27FC236}">
                  <a16:creationId xmlns:a16="http://schemas.microsoft.com/office/drawing/2014/main" id="{12F0D3D5-F65B-4A89-A218-859669919D39}"/>
                </a:ext>
              </a:extLst>
            </p:cNvPr>
            <p:cNvSpPr/>
            <p:nvPr/>
          </p:nvSpPr>
          <p:spPr>
            <a:xfrm>
              <a:off x="3133725" y="50482"/>
              <a:ext cx="2651760" cy="365760"/>
            </a:xfrm>
            <a:prstGeom prst="roundRect">
              <a:avLst>
                <a:gd name="adj" fmla="val 0"/>
              </a:avLst>
            </a:prstGeom>
            <a:solidFill>
              <a:srgbClr val="0D65C7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7" name="CaixaDeTexto 36">
              <a:hlinkClick r:id="rId5" action="ppaction://hlinksldjump"/>
              <a:extLst>
                <a:ext uri="{FF2B5EF4-FFF2-40B4-BE49-F238E27FC236}">
                  <a16:creationId xmlns:a16="http://schemas.microsoft.com/office/drawing/2014/main" id="{7FF39348-5673-4454-B601-8BDFFCCC707E}"/>
                </a:ext>
              </a:extLst>
            </p:cNvPr>
            <p:cNvSpPr txBox="1"/>
            <p:nvPr/>
          </p:nvSpPr>
          <p:spPr>
            <a:xfrm>
              <a:off x="3237957" y="80512"/>
              <a:ext cx="2429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PROCEDIMENTOS</a:t>
              </a:r>
            </a:p>
          </p:txBody>
        </p:sp>
      </p:grp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CAF76F9E-29AA-4838-B6CB-E3E4D0DE3987}"/>
              </a:ext>
            </a:extLst>
          </p:cNvPr>
          <p:cNvSpPr txBox="1"/>
          <p:nvPr/>
        </p:nvSpPr>
        <p:spPr>
          <a:xfrm>
            <a:off x="6752466" y="4762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  <a:t>SISTEMA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C78733E3-1C2C-4B7F-B3CE-5AF969C7173F}"/>
              </a:ext>
            </a:extLst>
          </p:cNvPr>
          <p:cNvSpPr/>
          <p:nvPr/>
        </p:nvSpPr>
        <p:spPr>
          <a:xfrm>
            <a:off x="6283316" y="1558527"/>
            <a:ext cx="2224540" cy="236572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ECFE503-9F8B-4D82-8C94-E1A8D7C9053C}"/>
              </a:ext>
            </a:extLst>
          </p:cNvPr>
          <p:cNvSpPr txBox="1"/>
          <p:nvPr/>
        </p:nvSpPr>
        <p:spPr>
          <a:xfrm>
            <a:off x="6448942" y="1481196"/>
            <a:ext cx="2068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DOCUMENTAÇÃO</a:t>
            </a: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D7B1E004-8569-4BC4-85B7-DA0013ABB9CC}"/>
              </a:ext>
            </a:extLst>
          </p:cNvPr>
          <p:cNvSpPr/>
          <p:nvPr/>
        </p:nvSpPr>
        <p:spPr>
          <a:xfrm>
            <a:off x="6283316" y="875874"/>
            <a:ext cx="2224540" cy="236572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0" name="CaixaDeTexto 39">
            <a:hlinkClick r:id="rId6" action="ppaction://hlinksldjump"/>
            <a:extLst>
              <a:ext uri="{FF2B5EF4-FFF2-40B4-BE49-F238E27FC236}">
                <a16:creationId xmlns:a16="http://schemas.microsoft.com/office/drawing/2014/main" id="{7F7C321C-7DC8-43A1-9DC5-8FEF09316290}"/>
              </a:ext>
            </a:extLst>
          </p:cNvPr>
          <p:cNvSpPr txBox="1"/>
          <p:nvPr/>
        </p:nvSpPr>
        <p:spPr>
          <a:xfrm>
            <a:off x="6601723" y="820422"/>
            <a:ext cx="1835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MODELAGEM</a:t>
            </a: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396730F6-034C-4FAC-879F-8286A7C4C565}"/>
              </a:ext>
            </a:extLst>
          </p:cNvPr>
          <p:cNvSpPr/>
          <p:nvPr/>
        </p:nvSpPr>
        <p:spPr>
          <a:xfrm>
            <a:off x="6283316" y="559084"/>
            <a:ext cx="2224540" cy="236572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2" name="CaixaDeTexto 41">
            <a:hlinkClick r:id="rId7" action="ppaction://hlinksldjump"/>
            <a:extLst>
              <a:ext uri="{FF2B5EF4-FFF2-40B4-BE49-F238E27FC236}">
                <a16:creationId xmlns:a16="http://schemas.microsoft.com/office/drawing/2014/main" id="{59777290-8C48-413A-BF51-44CE1DFE1E18}"/>
              </a:ext>
            </a:extLst>
          </p:cNvPr>
          <p:cNvSpPr txBox="1"/>
          <p:nvPr/>
        </p:nvSpPr>
        <p:spPr>
          <a:xfrm>
            <a:off x="6625868" y="502927"/>
            <a:ext cx="1835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MAPA MENTAL</a:t>
            </a:r>
          </a:p>
        </p:txBody>
      </p:sp>
    </p:spTree>
    <p:extLst>
      <p:ext uri="{BB962C8B-B14F-4D97-AF65-F5344CB8AC3E}">
        <p14:creationId xmlns:p14="http://schemas.microsoft.com/office/powerpoint/2010/main" val="142916035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6" grpId="0"/>
      <p:bldP spid="22" grpId="0" animBg="1"/>
      <p:bldP spid="28" grpId="0"/>
      <p:bldP spid="39" grpId="0" animBg="1"/>
      <p:bldP spid="40" grpId="0"/>
      <p:bldP spid="41" grpId="0" animBg="1"/>
      <p:bldP spid="4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2409AB0-26BF-412D-BD3F-0197A9915EFC}"/>
              </a:ext>
            </a:extLst>
          </p:cNvPr>
          <p:cNvSpPr/>
          <p:nvPr/>
        </p:nvSpPr>
        <p:spPr>
          <a:xfrm>
            <a:off x="0" y="0"/>
            <a:ext cx="12192000" cy="466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u="sng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C4E8C771-2B33-4DDA-9BCB-4A8F181DD295}"/>
              </a:ext>
            </a:extLst>
          </p:cNvPr>
          <p:cNvSpPr/>
          <p:nvPr/>
        </p:nvSpPr>
        <p:spPr>
          <a:xfrm rot="802833">
            <a:off x="7718917" y="3109346"/>
            <a:ext cx="3411817" cy="10191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0EE42D29-E41F-47A9-A207-9A415AD0A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883" y="3302258"/>
            <a:ext cx="6053117" cy="355574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2DE4CEC-15D3-4501-ABAE-D86C8AF57AFC}"/>
              </a:ext>
            </a:extLst>
          </p:cNvPr>
          <p:cNvSpPr txBox="1"/>
          <p:nvPr/>
        </p:nvSpPr>
        <p:spPr>
          <a:xfrm>
            <a:off x="7334249" y="3018769"/>
            <a:ext cx="45720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b="1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PROJETO</a:t>
            </a:r>
            <a:endParaRPr lang="pt-BR" sz="5400" b="1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40E84FE-F1E8-4519-878C-7D0E7D3A075D}"/>
              </a:ext>
            </a:extLst>
          </p:cNvPr>
          <p:cNvSpPr txBox="1"/>
          <p:nvPr/>
        </p:nvSpPr>
        <p:spPr>
          <a:xfrm>
            <a:off x="8229601" y="3640813"/>
            <a:ext cx="59455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pt-BR" sz="2400" b="1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JOVEM APRENDIZ</a:t>
            </a:r>
            <a:endParaRPr lang="pt-BR" sz="4400" b="1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426AE58-1165-4A94-A5DF-96132A6767A8}"/>
              </a:ext>
            </a:extLst>
          </p:cNvPr>
          <p:cNvSpPr txBox="1"/>
          <p:nvPr/>
        </p:nvSpPr>
        <p:spPr>
          <a:xfrm>
            <a:off x="3956413" y="6337816"/>
            <a:ext cx="213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Arial Black" panose="020B0A04020102020204" pitchFamily="34" charset="0"/>
              </a:rPr>
              <a:t>PROGAMADOR WEB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D5C386D-CCB8-4B6F-AE85-B29A9E07A03A}"/>
              </a:ext>
            </a:extLst>
          </p:cNvPr>
          <p:cNvSpPr txBox="1"/>
          <p:nvPr/>
        </p:nvSpPr>
        <p:spPr>
          <a:xfrm>
            <a:off x="4469438" y="6511708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Arial Black" panose="020B0A04020102020204" pitchFamily="34" charset="0"/>
              </a:rPr>
              <a:t>2023.2.100</a:t>
            </a:r>
            <a:endParaRPr lang="pt-BR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97CE17B-AC90-4C09-9639-0D05BFA62A60}"/>
              </a:ext>
            </a:extLst>
          </p:cNvPr>
          <p:cNvSpPr txBox="1"/>
          <p:nvPr/>
        </p:nvSpPr>
        <p:spPr>
          <a:xfrm>
            <a:off x="7543799" y="3111102"/>
            <a:ext cx="4572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ln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</a:rPr>
              <a:t>PROJETO</a:t>
            </a:r>
            <a:endParaRPr lang="pt-BR" sz="4800" b="1" dirty="0">
              <a:ln>
                <a:solidFill>
                  <a:schemeClr val="bg1"/>
                </a:solidFill>
              </a:ln>
              <a:noFill/>
              <a:latin typeface="Arial Black" panose="020B0A04020102020204" pitchFamily="34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11E73604-9BE8-47BF-900E-DBA71E16FA34}"/>
              </a:ext>
            </a:extLst>
          </p:cNvPr>
          <p:cNvSpPr/>
          <p:nvPr/>
        </p:nvSpPr>
        <p:spPr>
          <a:xfrm>
            <a:off x="170040" y="607398"/>
            <a:ext cx="6384113" cy="4832628"/>
          </a:xfrm>
          <a:prstGeom prst="roundRect">
            <a:avLst>
              <a:gd name="adj" fmla="val 14302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7342D59-F067-4EFF-8569-E2C190147515}"/>
              </a:ext>
            </a:extLst>
          </p:cNvPr>
          <p:cNvSpPr txBox="1"/>
          <p:nvPr/>
        </p:nvSpPr>
        <p:spPr>
          <a:xfrm>
            <a:off x="300524" y="737578"/>
            <a:ext cx="5124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MODELAGEM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65356A7F-754B-46E2-B0E6-B031C3CAD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194" y="5871090"/>
            <a:ext cx="794483" cy="466726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948C119E-DD3C-4A06-991A-F51E97ECA344}"/>
              </a:ext>
            </a:extLst>
          </p:cNvPr>
          <p:cNvSpPr txBox="1"/>
          <p:nvPr/>
        </p:nvSpPr>
        <p:spPr>
          <a:xfrm>
            <a:off x="7483217" y="3111102"/>
            <a:ext cx="4572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ln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</a:rPr>
              <a:t>PROJETO</a:t>
            </a:r>
            <a:endParaRPr lang="pt-BR" sz="4800" b="1" dirty="0">
              <a:ln>
                <a:solidFill>
                  <a:schemeClr val="bg1"/>
                </a:solidFill>
              </a:ln>
              <a:noFill/>
              <a:latin typeface="Arial Black" panose="020B0A04020102020204" pitchFamily="34" charset="0"/>
            </a:endParaRPr>
          </a:p>
        </p:txBody>
      </p:sp>
      <p:pic>
        <p:nvPicPr>
          <p:cNvPr id="27" name="Gráfico 26" descr="Início">
            <a:hlinkClick r:id="rId4" action="ppaction://hlinksldjump"/>
            <a:extLst>
              <a:ext uri="{FF2B5EF4-FFF2-40B4-BE49-F238E27FC236}">
                <a16:creationId xmlns:a16="http://schemas.microsoft.com/office/drawing/2014/main" id="{AE45B97B-1709-454A-80BE-125F228BD1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67742" y="14727"/>
            <a:ext cx="409958" cy="409958"/>
          </a:xfrm>
          <a:prstGeom prst="rect">
            <a:avLst/>
          </a:prstGeom>
        </p:spPr>
      </p:pic>
      <p:sp>
        <p:nvSpPr>
          <p:cNvPr id="28" name="Retângulo: Cantos Arredondados 27">
            <a:hlinkClick r:id="rId4" action="ppaction://hlinksldjump"/>
            <a:extLst>
              <a:ext uri="{FF2B5EF4-FFF2-40B4-BE49-F238E27FC236}">
                <a16:creationId xmlns:a16="http://schemas.microsoft.com/office/drawing/2014/main" id="{7E67AF76-9FF7-4CBE-A91A-29A010437AC1}"/>
              </a:ext>
            </a:extLst>
          </p:cNvPr>
          <p:cNvSpPr/>
          <p:nvPr/>
        </p:nvSpPr>
        <p:spPr>
          <a:xfrm>
            <a:off x="114300" y="50482"/>
            <a:ext cx="2651760" cy="365760"/>
          </a:xfrm>
          <a:prstGeom prst="roundRect">
            <a:avLst>
              <a:gd name="adj" fmla="val 0"/>
            </a:avLst>
          </a:prstGeom>
          <a:solidFill>
            <a:srgbClr val="0D65C7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: Cantos Arredondados 30">
            <a:hlinkClick r:id="rId7" action="ppaction://hlinksldjump"/>
            <a:extLst>
              <a:ext uri="{FF2B5EF4-FFF2-40B4-BE49-F238E27FC236}">
                <a16:creationId xmlns:a16="http://schemas.microsoft.com/office/drawing/2014/main" id="{AD4BFEF2-92C1-4D43-8702-FCBC9CA509D7}"/>
              </a:ext>
            </a:extLst>
          </p:cNvPr>
          <p:cNvSpPr/>
          <p:nvPr/>
        </p:nvSpPr>
        <p:spPr>
          <a:xfrm>
            <a:off x="6096000" y="50482"/>
            <a:ext cx="2651760" cy="365760"/>
          </a:xfrm>
          <a:prstGeom prst="roundRect">
            <a:avLst>
              <a:gd name="adj" fmla="val 0"/>
            </a:avLst>
          </a:prstGeom>
          <a:solidFill>
            <a:srgbClr val="0D65C7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hlinkClick r:id="rId4" action="ppaction://hlinksldjump"/>
            <a:extLst>
              <a:ext uri="{FF2B5EF4-FFF2-40B4-BE49-F238E27FC236}">
                <a16:creationId xmlns:a16="http://schemas.microsoft.com/office/drawing/2014/main" id="{0290DCF4-2C4C-4EF3-A32F-9990C51B90EC}"/>
              </a:ext>
            </a:extLst>
          </p:cNvPr>
          <p:cNvSpPr txBox="1"/>
          <p:nvPr/>
        </p:nvSpPr>
        <p:spPr>
          <a:xfrm>
            <a:off x="477801" y="72152"/>
            <a:ext cx="1924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  <a:t>INTRODUÇÃO</a:t>
            </a: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BA9B5FEB-9C3B-4BFD-9F0F-917968801990}"/>
              </a:ext>
            </a:extLst>
          </p:cNvPr>
          <p:cNvGrpSpPr/>
          <p:nvPr/>
        </p:nvGrpSpPr>
        <p:grpSpPr>
          <a:xfrm>
            <a:off x="3133725" y="50482"/>
            <a:ext cx="2651760" cy="399362"/>
            <a:chOff x="3133725" y="50482"/>
            <a:chExt cx="2651760" cy="399362"/>
          </a:xfrm>
        </p:grpSpPr>
        <p:sp>
          <p:nvSpPr>
            <p:cNvPr id="34" name="Retângulo: Cantos Arredondados 33">
              <a:hlinkClick r:id="rId8" action="ppaction://hlinksldjump"/>
              <a:extLst>
                <a:ext uri="{FF2B5EF4-FFF2-40B4-BE49-F238E27FC236}">
                  <a16:creationId xmlns:a16="http://schemas.microsoft.com/office/drawing/2014/main" id="{8280D191-5578-499C-9EF4-70311AEF289C}"/>
                </a:ext>
              </a:extLst>
            </p:cNvPr>
            <p:cNvSpPr/>
            <p:nvPr/>
          </p:nvSpPr>
          <p:spPr>
            <a:xfrm>
              <a:off x="3133725" y="50482"/>
              <a:ext cx="2651760" cy="365760"/>
            </a:xfrm>
            <a:prstGeom prst="roundRect">
              <a:avLst>
                <a:gd name="adj" fmla="val 0"/>
              </a:avLst>
            </a:prstGeom>
            <a:solidFill>
              <a:srgbClr val="0D65C7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5" name="CaixaDeTexto 34">
              <a:hlinkClick r:id="rId8" action="ppaction://hlinksldjump"/>
              <a:extLst>
                <a:ext uri="{FF2B5EF4-FFF2-40B4-BE49-F238E27FC236}">
                  <a16:creationId xmlns:a16="http://schemas.microsoft.com/office/drawing/2014/main" id="{E5006225-0D79-4222-9724-5297B4A6920E}"/>
                </a:ext>
              </a:extLst>
            </p:cNvPr>
            <p:cNvSpPr txBox="1"/>
            <p:nvPr/>
          </p:nvSpPr>
          <p:spPr>
            <a:xfrm>
              <a:off x="3237957" y="80512"/>
              <a:ext cx="2429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PROCEDIMENTOS</a:t>
              </a:r>
            </a:p>
          </p:txBody>
        </p:sp>
      </p:grpSp>
      <p:sp>
        <p:nvSpPr>
          <p:cNvPr id="36" name="CaixaDeTexto 35">
            <a:hlinkClick r:id="rId7" action="ppaction://hlinksldjump"/>
            <a:extLst>
              <a:ext uri="{FF2B5EF4-FFF2-40B4-BE49-F238E27FC236}">
                <a16:creationId xmlns:a16="http://schemas.microsoft.com/office/drawing/2014/main" id="{BA33E47C-9DB0-47CC-9581-8E961C77F6FA}"/>
              </a:ext>
            </a:extLst>
          </p:cNvPr>
          <p:cNvSpPr txBox="1"/>
          <p:nvPr/>
        </p:nvSpPr>
        <p:spPr>
          <a:xfrm>
            <a:off x="6752466" y="4762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  <a:t>SISTEMA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AAAC7F4-4A39-41CE-8105-AF08013096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02" y="1360932"/>
            <a:ext cx="5866802" cy="3678200"/>
          </a:xfrm>
          <a:prstGeom prst="rect">
            <a:avLst/>
          </a:prstGeom>
        </p:spPr>
      </p:pic>
      <p:pic>
        <p:nvPicPr>
          <p:cNvPr id="39" name="Gráfico 38" descr="Maximizar">
            <a:hlinkClick r:id="rId10" action="ppaction://hlinksldjump"/>
            <a:extLst>
              <a:ext uri="{FF2B5EF4-FFF2-40B4-BE49-F238E27FC236}">
                <a16:creationId xmlns:a16="http://schemas.microsoft.com/office/drawing/2014/main" id="{A6FA3AD5-E0F7-4F46-8CA7-FE79CDFB36B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62604" y="2889070"/>
            <a:ext cx="259397" cy="25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600474"/>
      </p:ext>
    </p:extLst>
  </p:cSld>
  <p:clrMapOvr>
    <a:masterClrMapping/>
  </p:clrMapOvr>
  <p:transition spd="slow">
    <p:wipe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2409AB0-26BF-412D-BD3F-0197A9915EFC}"/>
              </a:ext>
            </a:extLst>
          </p:cNvPr>
          <p:cNvSpPr/>
          <p:nvPr/>
        </p:nvSpPr>
        <p:spPr>
          <a:xfrm>
            <a:off x="0" y="0"/>
            <a:ext cx="12192000" cy="466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u="sng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C4E8C771-2B33-4DDA-9BCB-4A8F181DD295}"/>
              </a:ext>
            </a:extLst>
          </p:cNvPr>
          <p:cNvSpPr/>
          <p:nvPr/>
        </p:nvSpPr>
        <p:spPr>
          <a:xfrm rot="802833">
            <a:off x="7718917" y="3109346"/>
            <a:ext cx="3411817" cy="10191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0EE42D29-E41F-47A9-A207-9A415AD0A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883" y="3302258"/>
            <a:ext cx="6053117" cy="355574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2DE4CEC-15D3-4501-ABAE-D86C8AF57AFC}"/>
              </a:ext>
            </a:extLst>
          </p:cNvPr>
          <p:cNvSpPr txBox="1"/>
          <p:nvPr/>
        </p:nvSpPr>
        <p:spPr>
          <a:xfrm>
            <a:off x="7334249" y="3018769"/>
            <a:ext cx="45720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b="1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PROJETO</a:t>
            </a:r>
            <a:endParaRPr lang="pt-BR" sz="5400" b="1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40E84FE-F1E8-4519-878C-7D0E7D3A075D}"/>
              </a:ext>
            </a:extLst>
          </p:cNvPr>
          <p:cNvSpPr txBox="1"/>
          <p:nvPr/>
        </p:nvSpPr>
        <p:spPr>
          <a:xfrm>
            <a:off x="8229601" y="3640813"/>
            <a:ext cx="59455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pt-BR" sz="2400" b="1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JOVEM APRENDIZ</a:t>
            </a:r>
            <a:endParaRPr lang="pt-BR" sz="4400" b="1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426AE58-1165-4A94-A5DF-96132A6767A8}"/>
              </a:ext>
            </a:extLst>
          </p:cNvPr>
          <p:cNvSpPr txBox="1"/>
          <p:nvPr/>
        </p:nvSpPr>
        <p:spPr>
          <a:xfrm>
            <a:off x="3956413" y="6337816"/>
            <a:ext cx="213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Arial Black" panose="020B0A04020102020204" pitchFamily="34" charset="0"/>
              </a:rPr>
              <a:t>PROGAMADOR WEB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D5C386D-CCB8-4B6F-AE85-B29A9E07A03A}"/>
              </a:ext>
            </a:extLst>
          </p:cNvPr>
          <p:cNvSpPr txBox="1"/>
          <p:nvPr/>
        </p:nvSpPr>
        <p:spPr>
          <a:xfrm>
            <a:off x="4469438" y="6511708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Arial Black" panose="020B0A04020102020204" pitchFamily="34" charset="0"/>
              </a:rPr>
              <a:t>2023.2.100</a:t>
            </a:r>
            <a:endParaRPr lang="pt-BR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97CE17B-AC90-4C09-9639-0D05BFA62A60}"/>
              </a:ext>
            </a:extLst>
          </p:cNvPr>
          <p:cNvSpPr txBox="1"/>
          <p:nvPr/>
        </p:nvSpPr>
        <p:spPr>
          <a:xfrm>
            <a:off x="7543799" y="3111102"/>
            <a:ext cx="4572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ln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</a:rPr>
              <a:t>PROJETO</a:t>
            </a:r>
            <a:endParaRPr lang="pt-BR" sz="4800" b="1" dirty="0">
              <a:ln>
                <a:solidFill>
                  <a:schemeClr val="bg1"/>
                </a:solidFill>
              </a:ln>
              <a:noFill/>
              <a:latin typeface="Arial Black" panose="020B0A04020102020204" pitchFamily="34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11E73604-9BE8-47BF-900E-DBA71E16FA34}"/>
              </a:ext>
            </a:extLst>
          </p:cNvPr>
          <p:cNvSpPr/>
          <p:nvPr/>
        </p:nvSpPr>
        <p:spPr>
          <a:xfrm>
            <a:off x="170040" y="607398"/>
            <a:ext cx="6384113" cy="4832628"/>
          </a:xfrm>
          <a:prstGeom prst="roundRect">
            <a:avLst>
              <a:gd name="adj" fmla="val 14302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7342D59-F067-4EFF-8569-E2C190147515}"/>
              </a:ext>
            </a:extLst>
          </p:cNvPr>
          <p:cNvSpPr txBox="1"/>
          <p:nvPr/>
        </p:nvSpPr>
        <p:spPr>
          <a:xfrm>
            <a:off x="300524" y="737578"/>
            <a:ext cx="5124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MODELAGEM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65356A7F-754B-46E2-B0E6-B031C3CAD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194" y="5871090"/>
            <a:ext cx="794483" cy="466726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948C119E-DD3C-4A06-991A-F51E97ECA344}"/>
              </a:ext>
            </a:extLst>
          </p:cNvPr>
          <p:cNvSpPr txBox="1"/>
          <p:nvPr/>
        </p:nvSpPr>
        <p:spPr>
          <a:xfrm>
            <a:off x="7483217" y="3111102"/>
            <a:ext cx="4572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ln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</a:rPr>
              <a:t>PROJETO</a:t>
            </a:r>
            <a:endParaRPr lang="pt-BR" sz="4800" b="1" dirty="0">
              <a:ln>
                <a:solidFill>
                  <a:schemeClr val="bg1"/>
                </a:solidFill>
              </a:ln>
              <a:noFill/>
              <a:latin typeface="Arial Black" panose="020B0A04020102020204" pitchFamily="34" charset="0"/>
            </a:endParaRPr>
          </a:p>
        </p:txBody>
      </p:sp>
      <p:pic>
        <p:nvPicPr>
          <p:cNvPr id="27" name="Gráfico 26" descr="Início">
            <a:hlinkClick r:id="rId4" action="ppaction://hlinksldjump"/>
            <a:extLst>
              <a:ext uri="{FF2B5EF4-FFF2-40B4-BE49-F238E27FC236}">
                <a16:creationId xmlns:a16="http://schemas.microsoft.com/office/drawing/2014/main" id="{AE45B97B-1709-454A-80BE-125F228BD1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67742" y="14727"/>
            <a:ext cx="409958" cy="409958"/>
          </a:xfrm>
          <a:prstGeom prst="rect">
            <a:avLst/>
          </a:prstGeom>
        </p:spPr>
      </p:pic>
      <p:sp>
        <p:nvSpPr>
          <p:cNvPr id="28" name="Retângulo: Cantos Arredondados 27">
            <a:hlinkClick r:id="rId4" action="ppaction://hlinksldjump"/>
            <a:extLst>
              <a:ext uri="{FF2B5EF4-FFF2-40B4-BE49-F238E27FC236}">
                <a16:creationId xmlns:a16="http://schemas.microsoft.com/office/drawing/2014/main" id="{7E67AF76-9FF7-4CBE-A91A-29A010437AC1}"/>
              </a:ext>
            </a:extLst>
          </p:cNvPr>
          <p:cNvSpPr/>
          <p:nvPr/>
        </p:nvSpPr>
        <p:spPr>
          <a:xfrm>
            <a:off x="114300" y="50482"/>
            <a:ext cx="2651760" cy="365760"/>
          </a:xfrm>
          <a:prstGeom prst="roundRect">
            <a:avLst>
              <a:gd name="adj" fmla="val 0"/>
            </a:avLst>
          </a:prstGeom>
          <a:solidFill>
            <a:srgbClr val="0D65C7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: Cantos Arredondados 30">
            <a:hlinkClick r:id="rId7" action="ppaction://hlinksldjump"/>
            <a:extLst>
              <a:ext uri="{FF2B5EF4-FFF2-40B4-BE49-F238E27FC236}">
                <a16:creationId xmlns:a16="http://schemas.microsoft.com/office/drawing/2014/main" id="{AD4BFEF2-92C1-4D43-8702-FCBC9CA509D7}"/>
              </a:ext>
            </a:extLst>
          </p:cNvPr>
          <p:cNvSpPr/>
          <p:nvPr/>
        </p:nvSpPr>
        <p:spPr>
          <a:xfrm>
            <a:off x="6096000" y="50482"/>
            <a:ext cx="2651760" cy="365760"/>
          </a:xfrm>
          <a:prstGeom prst="roundRect">
            <a:avLst>
              <a:gd name="adj" fmla="val 0"/>
            </a:avLst>
          </a:prstGeom>
          <a:solidFill>
            <a:srgbClr val="0D65C7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hlinkClick r:id="rId4" action="ppaction://hlinksldjump"/>
            <a:extLst>
              <a:ext uri="{FF2B5EF4-FFF2-40B4-BE49-F238E27FC236}">
                <a16:creationId xmlns:a16="http://schemas.microsoft.com/office/drawing/2014/main" id="{0290DCF4-2C4C-4EF3-A32F-9990C51B90EC}"/>
              </a:ext>
            </a:extLst>
          </p:cNvPr>
          <p:cNvSpPr txBox="1"/>
          <p:nvPr/>
        </p:nvSpPr>
        <p:spPr>
          <a:xfrm>
            <a:off x="477801" y="72152"/>
            <a:ext cx="1924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  <a:t>INTRODUÇÃO</a:t>
            </a: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BA9B5FEB-9C3B-4BFD-9F0F-917968801990}"/>
              </a:ext>
            </a:extLst>
          </p:cNvPr>
          <p:cNvGrpSpPr/>
          <p:nvPr/>
        </p:nvGrpSpPr>
        <p:grpSpPr>
          <a:xfrm>
            <a:off x="3133725" y="50482"/>
            <a:ext cx="2651760" cy="399362"/>
            <a:chOff x="3133725" y="50482"/>
            <a:chExt cx="2651760" cy="399362"/>
          </a:xfrm>
        </p:grpSpPr>
        <p:sp>
          <p:nvSpPr>
            <p:cNvPr id="34" name="Retângulo: Cantos Arredondados 33">
              <a:hlinkClick r:id="rId8" action="ppaction://hlinksldjump"/>
              <a:extLst>
                <a:ext uri="{FF2B5EF4-FFF2-40B4-BE49-F238E27FC236}">
                  <a16:creationId xmlns:a16="http://schemas.microsoft.com/office/drawing/2014/main" id="{8280D191-5578-499C-9EF4-70311AEF289C}"/>
                </a:ext>
              </a:extLst>
            </p:cNvPr>
            <p:cNvSpPr/>
            <p:nvPr/>
          </p:nvSpPr>
          <p:spPr>
            <a:xfrm>
              <a:off x="3133725" y="50482"/>
              <a:ext cx="2651760" cy="365760"/>
            </a:xfrm>
            <a:prstGeom prst="roundRect">
              <a:avLst>
                <a:gd name="adj" fmla="val 0"/>
              </a:avLst>
            </a:prstGeom>
            <a:solidFill>
              <a:srgbClr val="0D65C7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5" name="CaixaDeTexto 34">
              <a:hlinkClick r:id="rId8" action="ppaction://hlinksldjump"/>
              <a:extLst>
                <a:ext uri="{FF2B5EF4-FFF2-40B4-BE49-F238E27FC236}">
                  <a16:creationId xmlns:a16="http://schemas.microsoft.com/office/drawing/2014/main" id="{E5006225-0D79-4222-9724-5297B4A6920E}"/>
                </a:ext>
              </a:extLst>
            </p:cNvPr>
            <p:cNvSpPr txBox="1"/>
            <p:nvPr/>
          </p:nvSpPr>
          <p:spPr>
            <a:xfrm>
              <a:off x="3237957" y="80512"/>
              <a:ext cx="2429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PROCEDIMENTOS</a:t>
              </a:r>
            </a:p>
          </p:txBody>
        </p:sp>
      </p:grpSp>
      <p:sp>
        <p:nvSpPr>
          <p:cNvPr id="36" name="CaixaDeTexto 35">
            <a:hlinkClick r:id="rId7" action="ppaction://hlinksldjump"/>
            <a:extLst>
              <a:ext uri="{FF2B5EF4-FFF2-40B4-BE49-F238E27FC236}">
                <a16:creationId xmlns:a16="http://schemas.microsoft.com/office/drawing/2014/main" id="{BA33E47C-9DB0-47CC-9581-8E961C77F6FA}"/>
              </a:ext>
            </a:extLst>
          </p:cNvPr>
          <p:cNvSpPr txBox="1"/>
          <p:nvPr/>
        </p:nvSpPr>
        <p:spPr>
          <a:xfrm>
            <a:off x="6752466" y="4762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  <a:t>SISTEMA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AAAC7F4-4A39-41CE-8105-AF08013096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24" y="1417974"/>
            <a:ext cx="8450299" cy="529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708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2409AB0-26BF-412D-BD3F-0197A9915EFC}"/>
              </a:ext>
            </a:extLst>
          </p:cNvPr>
          <p:cNvSpPr/>
          <p:nvPr/>
        </p:nvSpPr>
        <p:spPr>
          <a:xfrm>
            <a:off x="0" y="0"/>
            <a:ext cx="12192000" cy="466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u="sng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C4E8C771-2B33-4DDA-9BCB-4A8F181DD295}"/>
              </a:ext>
            </a:extLst>
          </p:cNvPr>
          <p:cNvSpPr/>
          <p:nvPr/>
        </p:nvSpPr>
        <p:spPr>
          <a:xfrm rot="802833">
            <a:off x="7718917" y="3109346"/>
            <a:ext cx="3411817" cy="10191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0EE42D29-E41F-47A9-A207-9A415AD0A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883" y="3302258"/>
            <a:ext cx="6053117" cy="355574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2DE4CEC-15D3-4501-ABAE-D86C8AF57AFC}"/>
              </a:ext>
            </a:extLst>
          </p:cNvPr>
          <p:cNvSpPr txBox="1"/>
          <p:nvPr/>
        </p:nvSpPr>
        <p:spPr>
          <a:xfrm>
            <a:off x="7334249" y="3018769"/>
            <a:ext cx="45720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b="1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PROJETO</a:t>
            </a:r>
            <a:endParaRPr lang="pt-BR" sz="5400" b="1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40E84FE-F1E8-4519-878C-7D0E7D3A075D}"/>
              </a:ext>
            </a:extLst>
          </p:cNvPr>
          <p:cNvSpPr txBox="1"/>
          <p:nvPr/>
        </p:nvSpPr>
        <p:spPr>
          <a:xfrm>
            <a:off x="8229601" y="3640813"/>
            <a:ext cx="59455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pt-BR" sz="2400" b="1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JOVEM APRENDIZ</a:t>
            </a:r>
            <a:endParaRPr lang="pt-BR" sz="4400" b="1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426AE58-1165-4A94-A5DF-96132A6767A8}"/>
              </a:ext>
            </a:extLst>
          </p:cNvPr>
          <p:cNvSpPr txBox="1"/>
          <p:nvPr/>
        </p:nvSpPr>
        <p:spPr>
          <a:xfrm>
            <a:off x="3956413" y="6337816"/>
            <a:ext cx="213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Arial Black" panose="020B0A04020102020204" pitchFamily="34" charset="0"/>
              </a:rPr>
              <a:t>PROGAMADOR WEB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D5C386D-CCB8-4B6F-AE85-B29A9E07A03A}"/>
              </a:ext>
            </a:extLst>
          </p:cNvPr>
          <p:cNvSpPr txBox="1"/>
          <p:nvPr/>
        </p:nvSpPr>
        <p:spPr>
          <a:xfrm>
            <a:off x="4469438" y="6511708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Arial Black" panose="020B0A04020102020204" pitchFamily="34" charset="0"/>
              </a:rPr>
              <a:t>2023.2.100</a:t>
            </a:r>
            <a:endParaRPr lang="pt-BR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97CE17B-AC90-4C09-9639-0D05BFA62A60}"/>
              </a:ext>
            </a:extLst>
          </p:cNvPr>
          <p:cNvSpPr txBox="1"/>
          <p:nvPr/>
        </p:nvSpPr>
        <p:spPr>
          <a:xfrm>
            <a:off x="7543799" y="3111102"/>
            <a:ext cx="4572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ln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</a:rPr>
              <a:t>PROJETO</a:t>
            </a:r>
            <a:endParaRPr lang="pt-BR" sz="4800" b="1" dirty="0">
              <a:ln>
                <a:solidFill>
                  <a:schemeClr val="bg1"/>
                </a:solidFill>
              </a:ln>
              <a:noFill/>
              <a:latin typeface="Arial Black" panose="020B0A04020102020204" pitchFamily="34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11E73604-9BE8-47BF-900E-DBA71E16FA34}"/>
              </a:ext>
            </a:extLst>
          </p:cNvPr>
          <p:cNvSpPr/>
          <p:nvPr/>
        </p:nvSpPr>
        <p:spPr>
          <a:xfrm>
            <a:off x="170040" y="607398"/>
            <a:ext cx="6384113" cy="4832628"/>
          </a:xfrm>
          <a:prstGeom prst="roundRect">
            <a:avLst>
              <a:gd name="adj" fmla="val 14302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7342D59-F067-4EFF-8569-E2C190147515}"/>
              </a:ext>
            </a:extLst>
          </p:cNvPr>
          <p:cNvSpPr txBox="1"/>
          <p:nvPr/>
        </p:nvSpPr>
        <p:spPr>
          <a:xfrm>
            <a:off x="300524" y="737578"/>
            <a:ext cx="5124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MAPA MENTAL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65356A7F-754B-46E2-B0E6-B031C3CAD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194" y="5871090"/>
            <a:ext cx="794483" cy="466726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948C119E-DD3C-4A06-991A-F51E97ECA344}"/>
              </a:ext>
            </a:extLst>
          </p:cNvPr>
          <p:cNvSpPr txBox="1"/>
          <p:nvPr/>
        </p:nvSpPr>
        <p:spPr>
          <a:xfrm>
            <a:off x="7483217" y="3111102"/>
            <a:ext cx="4572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ln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</a:rPr>
              <a:t>PROJETO</a:t>
            </a:r>
            <a:endParaRPr lang="pt-BR" sz="4800" b="1" dirty="0">
              <a:ln>
                <a:solidFill>
                  <a:schemeClr val="bg1"/>
                </a:solidFill>
              </a:ln>
              <a:noFill/>
              <a:latin typeface="Arial Black" panose="020B0A04020102020204" pitchFamily="34" charset="0"/>
            </a:endParaRPr>
          </a:p>
        </p:txBody>
      </p:sp>
      <p:pic>
        <p:nvPicPr>
          <p:cNvPr id="27" name="Gráfico 26" descr="Início">
            <a:hlinkClick r:id="rId4" action="ppaction://hlinksldjump"/>
            <a:extLst>
              <a:ext uri="{FF2B5EF4-FFF2-40B4-BE49-F238E27FC236}">
                <a16:creationId xmlns:a16="http://schemas.microsoft.com/office/drawing/2014/main" id="{AE45B97B-1709-454A-80BE-125F228BD1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67742" y="14727"/>
            <a:ext cx="409958" cy="409958"/>
          </a:xfrm>
          <a:prstGeom prst="rect">
            <a:avLst/>
          </a:prstGeom>
        </p:spPr>
      </p:pic>
      <p:sp>
        <p:nvSpPr>
          <p:cNvPr id="28" name="Retângulo: Cantos Arredondados 27">
            <a:hlinkClick r:id="rId4" action="ppaction://hlinksldjump"/>
            <a:extLst>
              <a:ext uri="{FF2B5EF4-FFF2-40B4-BE49-F238E27FC236}">
                <a16:creationId xmlns:a16="http://schemas.microsoft.com/office/drawing/2014/main" id="{7E67AF76-9FF7-4CBE-A91A-29A010437AC1}"/>
              </a:ext>
            </a:extLst>
          </p:cNvPr>
          <p:cNvSpPr/>
          <p:nvPr/>
        </p:nvSpPr>
        <p:spPr>
          <a:xfrm>
            <a:off x="114300" y="50482"/>
            <a:ext cx="2651760" cy="365760"/>
          </a:xfrm>
          <a:prstGeom prst="roundRect">
            <a:avLst>
              <a:gd name="adj" fmla="val 0"/>
            </a:avLst>
          </a:prstGeom>
          <a:solidFill>
            <a:srgbClr val="0D65C7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: Cantos Arredondados 30">
            <a:hlinkClick r:id="rId7" action="ppaction://hlinksldjump"/>
            <a:extLst>
              <a:ext uri="{FF2B5EF4-FFF2-40B4-BE49-F238E27FC236}">
                <a16:creationId xmlns:a16="http://schemas.microsoft.com/office/drawing/2014/main" id="{AD4BFEF2-92C1-4D43-8702-FCBC9CA509D7}"/>
              </a:ext>
            </a:extLst>
          </p:cNvPr>
          <p:cNvSpPr/>
          <p:nvPr/>
        </p:nvSpPr>
        <p:spPr>
          <a:xfrm>
            <a:off x="6096000" y="50482"/>
            <a:ext cx="2651760" cy="365760"/>
          </a:xfrm>
          <a:prstGeom prst="roundRect">
            <a:avLst>
              <a:gd name="adj" fmla="val 0"/>
            </a:avLst>
          </a:prstGeom>
          <a:solidFill>
            <a:srgbClr val="0D65C7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hlinkClick r:id="rId4" action="ppaction://hlinksldjump"/>
            <a:extLst>
              <a:ext uri="{FF2B5EF4-FFF2-40B4-BE49-F238E27FC236}">
                <a16:creationId xmlns:a16="http://schemas.microsoft.com/office/drawing/2014/main" id="{0290DCF4-2C4C-4EF3-A32F-9990C51B90EC}"/>
              </a:ext>
            </a:extLst>
          </p:cNvPr>
          <p:cNvSpPr txBox="1"/>
          <p:nvPr/>
        </p:nvSpPr>
        <p:spPr>
          <a:xfrm>
            <a:off x="477801" y="72152"/>
            <a:ext cx="1924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  <a:t>INTRODUÇÃO</a:t>
            </a: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BA9B5FEB-9C3B-4BFD-9F0F-917968801990}"/>
              </a:ext>
            </a:extLst>
          </p:cNvPr>
          <p:cNvGrpSpPr/>
          <p:nvPr/>
        </p:nvGrpSpPr>
        <p:grpSpPr>
          <a:xfrm>
            <a:off x="3133725" y="50482"/>
            <a:ext cx="2651760" cy="399362"/>
            <a:chOff x="3133725" y="50482"/>
            <a:chExt cx="2651760" cy="399362"/>
          </a:xfrm>
        </p:grpSpPr>
        <p:sp>
          <p:nvSpPr>
            <p:cNvPr id="34" name="Retângulo: Cantos Arredondados 33">
              <a:hlinkClick r:id="rId8" action="ppaction://hlinksldjump"/>
              <a:extLst>
                <a:ext uri="{FF2B5EF4-FFF2-40B4-BE49-F238E27FC236}">
                  <a16:creationId xmlns:a16="http://schemas.microsoft.com/office/drawing/2014/main" id="{8280D191-5578-499C-9EF4-70311AEF289C}"/>
                </a:ext>
              </a:extLst>
            </p:cNvPr>
            <p:cNvSpPr/>
            <p:nvPr/>
          </p:nvSpPr>
          <p:spPr>
            <a:xfrm>
              <a:off x="3133725" y="50482"/>
              <a:ext cx="2651760" cy="365760"/>
            </a:xfrm>
            <a:prstGeom prst="roundRect">
              <a:avLst>
                <a:gd name="adj" fmla="val 0"/>
              </a:avLst>
            </a:prstGeom>
            <a:solidFill>
              <a:srgbClr val="0D65C7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5" name="CaixaDeTexto 34">
              <a:hlinkClick r:id="rId8" action="ppaction://hlinksldjump"/>
              <a:extLst>
                <a:ext uri="{FF2B5EF4-FFF2-40B4-BE49-F238E27FC236}">
                  <a16:creationId xmlns:a16="http://schemas.microsoft.com/office/drawing/2014/main" id="{E5006225-0D79-4222-9724-5297B4A6920E}"/>
                </a:ext>
              </a:extLst>
            </p:cNvPr>
            <p:cNvSpPr txBox="1"/>
            <p:nvPr/>
          </p:nvSpPr>
          <p:spPr>
            <a:xfrm>
              <a:off x="3237957" y="80512"/>
              <a:ext cx="2429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PROCEDIMENTOS</a:t>
              </a:r>
            </a:p>
          </p:txBody>
        </p:sp>
      </p:grpSp>
      <p:sp>
        <p:nvSpPr>
          <p:cNvPr id="36" name="CaixaDeTexto 35">
            <a:hlinkClick r:id="rId7" action="ppaction://hlinksldjump"/>
            <a:extLst>
              <a:ext uri="{FF2B5EF4-FFF2-40B4-BE49-F238E27FC236}">
                <a16:creationId xmlns:a16="http://schemas.microsoft.com/office/drawing/2014/main" id="{BA33E47C-9DB0-47CC-9581-8E961C77F6FA}"/>
              </a:ext>
            </a:extLst>
          </p:cNvPr>
          <p:cNvSpPr txBox="1"/>
          <p:nvPr/>
        </p:nvSpPr>
        <p:spPr>
          <a:xfrm>
            <a:off x="6752466" y="4762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  <a:t>SISTEMA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066F06F7-26E3-410E-B575-2142BF6E7A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135" y="2282320"/>
            <a:ext cx="5956468" cy="1358493"/>
          </a:xfrm>
          <a:prstGeom prst="rect">
            <a:avLst/>
          </a:prstGeom>
        </p:spPr>
      </p:pic>
      <p:pic>
        <p:nvPicPr>
          <p:cNvPr id="37" name="Gráfico 36" descr="Maximizar">
            <a:hlinkClick r:id="rId10" action="ppaction://hlinksldjump"/>
            <a:extLst>
              <a:ext uri="{FF2B5EF4-FFF2-40B4-BE49-F238E27FC236}">
                <a16:creationId xmlns:a16="http://schemas.microsoft.com/office/drawing/2014/main" id="{C5B2B67D-DD98-4BD2-8848-23F8E554DC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08258" y="2851705"/>
            <a:ext cx="259397" cy="25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235949"/>
      </p:ext>
    </p:extLst>
  </p:cSld>
  <p:clrMapOvr>
    <a:masterClrMapping/>
  </p:clrMapOvr>
  <p:transition spd="slow">
    <p:wipe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2409AB0-26BF-412D-BD3F-0197A9915EFC}"/>
              </a:ext>
            </a:extLst>
          </p:cNvPr>
          <p:cNvSpPr/>
          <p:nvPr/>
        </p:nvSpPr>
        <p:spPr>
          <a:xfrm>
            <a:off x="0" y="0"/>
            <a:ext cx="12192000" cy="466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u="sng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C4E8C771-2B33-4DDA-9BCB-4A8F181DD295}"/>
              </a:ext>
            </a:extLst>
          </p:cNvPr>
          <p:cNvSpPr/>
          <p:nvPr/>
        </p:nvSpPr>
        <p:spPr>
          <a:xfrm rot="802833">
            <a:off x="7718917" y="3109346"/>
            <a:ext cx="3411817" cy="10191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0EE42D29-E41F-47A9-A207-9A415AD0A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883" y="3302258"/>
            <a:ext cx="6053117" cy="355574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2DE4CEC-15D3-4501-ABAE-D86C8AF57AFC}"/>
              </a:ext>
            </a:extLst>
          </p:cNvPr>
          <p:cNvSpPr txBox="1"/>
          <p:nvPr/>
        </p:nvSpPr>
        <p:spPr>
          <a:xfrm>
            <a:off x="7334249" y="3018769"/>
            <a:ext cx="45720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b="1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PROJETO</a:t>
            </a:r>
            <a:endParaRPr lang="pt-BR" sz="5400" b="1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40E84FE-F1E8-4519-878C-7D0E7D3A075D}"/>
              </a:ext>
            </a:extLst>
          </p:cNvPr>
          <p:cNvSpPr txBox="1"/>
          <p:nvPr/>
        </p:nvSpPr>
        <p:spPr>
          <a:xfrm>
            <a:off x="8229601" y="3640813"/>
            <a:ext cx="59455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pt-BR" sz="2400" b="1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JOVEM APRENDIZ</a:t>
            </a:r>
            <a:endParaRPr lang="pt-BR" sz="4400" b="1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426AE58-1165-4A94-A5DF-96132A6767A8}"/>
              </a:ext>
            </a:extLst>
          </p:cNvPr>
          <p:cNvSpPr txBox="1"/>
          <p:nvPr/>
        </p:nvSpPr>
        <p:spPr>
          <a:xfrm>
            <a:off x="3956413" y="6337816"/>
            <a:ext cx="213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Arial Black" panose="020B0A04020102020204" pitchFamily="34" charset="0"/>
              </a:rPr>
              <a:t>PROGAMADOR WEB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D5C386D-CCB8-4B6F-AE85-B29A9E07A03A}"/>
              </a:ext>
            </a:extLst>
          </p:cNvPr>
          <p:cNvSpPr txBox="1"/>
          <p:nvPr/>
        </p:nvSpPr>
        <p:spPr>
          <a:xfrm>
            <a:off x="4469438" y="6511708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Arial Black" panose="020B0A04020102020204" pitchFamily="34" charset="0"/>
              </a:rPr>
              <a:t>2023.2.100</a:t>
            </a:r>
            <a:endParaRPr lang="pt-BR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97CE17B-AC90-4C09-9639-0D05BFA62A60}"/>
              </a:ext>
            </a:extLst>
          </p:cNvPr>
          <p:cNvSpPr txBox="1"/>
          <p:nvPr/>
        </p:nvSpPr>
        <p:spPr>
          <a:xfrm>
            <a:off x="7543799" y="3111102"/>
            <a:ext cx="4572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ln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</a:rPr>
              <a:t>PROJETO</a:t>
            </a:r>
            <a:endParaRPr lang="pt-BR" sz="4800" b="1" dirty="0">
              <a:ln>
                <a:solidFill>
                  <a:schemeClr val="bg1"/>
                </a:solidFill>
              </a:ln>
              <a:noFill/>
              <a:latin typeface="Arial Black" panose="020B0A04020102020204" pitchFamily="34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11E73604-9BE8-47BF-900E-DBA71E16FA34}"/>
              </a:ext>
            </a:extLst>
          </p:cNvPr>
          <p:cNvSpPr/>
          <p:nvPr/>
        </p:nvSpPr>
        <p:spPr>
          <a:xfrm>
            <a:off x="170040" y="607398"/>
            <a:ext cx="6384113" cy="4832628"/>
          </a:xfrm>
          <a:prstGeom prst="roundRect">
            <a:avLst>
              <a:gd name="adj" fmla="val 14302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7342D59-F067-4EFF-8569-E2C190147515}"/>
              </a:ext>
            </a:extLst>
          </p:cNvPr>
          <p:cNvSpPr txBox="1"/>
          <p:nvPr/>
        </p:nvSpPr>
        <p:spPr>
          <a:xfrm>
            <a:off x="300524" y="737578"/>
            <a:ext cx="5124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MODELAGEM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65356A7F-754B-46E2-B0E6-B031C3CAD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194" y="5871090"/>
            <a:ext cx="794483" cy="466726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948C119E-DD3C-4A06-991A-F51E97ECA344}"/>
              </a:ext>
            </a:extLst>
          </p:cNvPr>
          <p:cNvSpPr txBox="1"/>
          <p:nvPr/>
        </p:nvSpPr>
        <p:spPr>
          <a:xfrm>
            <a:off x="7483217" y="3111102"/>
            <a:ext cx="4572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ln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</a:rPr>
              <a:t>PROJETO</a:t>
            </a:r>
            <a:endParaRPr lang="pt-BR" sz="4800" b="1" dirty="0">
              <a:ln>
                <a:solidFill>
                  <a:schemeClr val="bg1"/>
                </a:solidFill>
              </a:ln>
              <a:noFill/>
              <a:latin typeface="Arial Black" panose="020B0A04020102020204" pitchFamily="34" charset="0"/>
            </a:endParaRPr>
          </a:p>
        </p:txBody>
      </p:sp>
      <p:pic>
        <p:nvPicPr>
          <p:cNvPr id="27" name="Gráfico 26" descr="Início">
            <a:hlinkClick r:id="rId4" action="ppaction://hlinksldjump"/>
            <a:extLst>
              <a:ext uri="{FF2B5EF4-FFF2-40B4-BE49-F238E27FC236}">
                <a16:creationId xmlns:a16="http://schemas.microsoft.com/office/drawing/2014/main" id="{AE45B97B-1709-454A-80BE-125F228BD1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67742" y="14727"/>
            <a:ext cx="409958" cy="409958"/>
          </a:xfrm>
          <a:prstGeom prst="rect">
            <a:avLst/>
          </a:prstGeom>
        </p:spPr>
      </p:pic>
      <p:sp>
        <p:nvSpPr>
          <p:cNvPr id="28" name="Retângulo: Cantos Arredondados 27">
            <a:hlinkClick r:id="rId4" action="ppaction://hlinksldjump"/>
            <a:extLst>
              <a:ext uri="{FF2B5EF4-FFF2-40B4-BE49-F238E27FC236}">
                <a16:creationId xmlns:a16="http://schemas.microsoft.com/office/drawing/2014/main" id="{7E67AF76-9FF7-4CBE-A91A-29A010437AC1}"/>
              </a:ext>
            </a:extLst>
          </p:cNvPr>
          <p:cNvSpPr/>
          <p:nvPr/>
        </p:nvSpPr>
        <p:spPr>
          <a:xfrm>
            <a:off x="114300" y="50482"/>
            <a:ext cx="2651760" cy="365760"/>
          </a:xfrm>
          <a:prstGeom prst="roundRect">
            <a:avLst>
              <a:gd name="adj" fmla="val 0"/>
            </a:avLst>
          </a:prstGeom>
          <a:solidFill>
            <a:srgbClr val="0D65C7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: Cantos Arredondados 30">
            <a:hlinkClick r:id="rId7" action="ppaction://hlinksldjump"/>
            <a:extLst>
              <a:ext uri="{FF2B5EF4-FFF2-40B4-BE49-F238E27FC236}">
                <a16:creationId xmlns:a16="http://schemas.microsoft.com/office/drawing/2014/main" id="{AD4BFEF2-92C1-4D43-8702-FCBC9CA509D7}"/>
              </a:ext>
            </a:extLst>
          </p:cNvPr>
          <p:cNvSpPr/>
          <p:nvPr/>
        </p:nvSpPr>
        <p:spPr>
          <a:xfrm>
            <a:off x="6096000" y="50482"/>
            <a:ext cx="2651760" cy="365760"/>
          </a:xfrm>
          <a:prstGeom prst="roundRect">
            <a:avLst>
              <a:gd name="adj" fmla="val 0"/>
            </a:avLst>
          </a:prstGeom>
          <a:solidFill>
            <a:srgbClr val="0D65C7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hlinkClick r:id="rId4" action="ppaction://hlinksldjump"/>
            <a:extLst>
              <a:ext uri="{FF2B5EF4-FFF2-40B4-BE49-F238E27FC236}">
                <a16:creationId xmlns:a16="http://schemas.microsoft.com/office/drawing/2014/main" id="{0290DCF4-2C4C-4EF3-A32F-9990C51B90EC}"/>
              </a:ext>
            </a:extLst>
          </p:cNvPr>
          <p:cNvSpPr txBox="1"/>
          <p:nvPr/>
        </p:nvSpPr>
        <p:spPr>
          <a:xfrm>
            <a:off x="477801" y="72152"/>
            <a:ext cx="1924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  <a:t>INTRODUÇÃO</a:t>
            </a: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BA9B5FEB-9C3B-4BFD-9F0F-917968801990}"/>
              </a:ext>
            </a:extLst>
          </p:cNvPr>
          <p:cNvGrpSpPr/>
          <p:nvPr/>
        </p:nvGrpSpPr>
        <p:grpSpPr>
          <a:xfrm>
            <a:off x="3133725" y="50482"/>
            <a:ext cx="2651760" cy="399362"/>
            <a:chOff x="3133725" y="50482"/>
            <a:chExt cx="2651760" cy="399362"/>
          </a:xfrm>
        </p:grpSpPr>
        <p:sp>
          <p:nvSpPr>
            <p:cNvPr id="34" name="Retângulo: Cantos Arredondados 33">
              <a:hlinkClick r:id="rId8" action="ppaction://hlinksldjump"/>
              <a:extLst>
                <a:ext uri="{FF2B5EF4-FFF2-40B4-BE49-F238E27FC236}">
                  <a16:creationId xmlns:a16="http://schemas.microsoft.com/office/drawing/2014/main" id="{8280D191-5578-499C-9EF4-70311AEF289C}"/>
                </a:ext>
              </a:extLst>
            </p:cNvPr>
            <p:cNvSpPr/>
            <p:nvPr/>
          </p:nvSpPr>
          <p:spPr>
            <a:xfrm>
              <a:off x="3133725" y="50482"/>
              <a:ext cx="2651760" cy="365760"/>
            </a:xfrm>
            <a:prstGeom prst="roundRect">
              <a:avLst>
                <a:gd name="adj" fmla="val 0"/>
              </a:avLst>
            </a:prstGeom>
            <a:solidFill>
              <a:srgbClr val="0D65C7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5" name="CaixaDeTexto 34">
              <a:hlinkClick r:id="rId8" action="ppaction://hlinksldjump"/>
              <a:extLst>
                <a:ext uri="{FF2B5EF4-FFF2-40B4-BE49-F238E27FC236}">
                  <a16:creationId xmlns:a16="http://schemas.microsoft.com/office/drawing/2014/main" id="{E5006225-0D79-4222-9724-5297B4A6920E}"/>
                </a:ext>
              </a:extLst>
            </p:cNvPr>
            <p:cNvSpPr txBox="1"/>
            <p:nvPr/>
          </p:nvSpPr>
          <p:spPr>
            <a:xfrm>
              <a:off x="3237957" y="80512"/>
              <a:ext cx="2429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PROCEDIMENTOS</a:t>
              </a:r>
            </a:p>
          </p:txBody>
        </p:sp>
      </p:grpSp>
      <p:sp>
        <p:nvSpPr>
          <p:cNvPr id="36" name="CaixaDeTexto 35">
            <a:hlinkClick r:id="rId7" action="ppaction://hlinksldjump"/>
            <a:extLst>
              <a:ext uri="{FF2B5EF4-FFF2-40B4-BE49-F238E27FC236}">
                <a16:creationId xmlns:a16="http://schemas.microsoft.com/office/drawing/2014/main" id="{BA33E47C-9DB0-47CC-9581-8E961C77F6FA}"/>
              </a:ext>
            </a:extLst>
          </p:cNvPr>
          <p:cNvSpPr txBox="1"/>
          <p:nvPr/>
        </p:nvSpPr>
        <p:spPr>
          <a:xfrm>
            <a:off x="6752466" y="4762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  <a:t>SISTEMA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469F5856-A37F-4026-9FBA-F2C123CD02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125410"/>
            <a:ext cx="12192000" cy="260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695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B56A68-CC5F-469A-8BBD-DD7487896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ED6F62-AFC0-4905-A5ED-681C94101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677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hlinkClick r:id="rId2" action="ppaction://hlinksldjump"/>
            <a:extLst>
              <a:ext uri="{FF2B5EF4-FFF2-40B4-BE49-F238E27FC236}">
                <a16:creationId xmlns:a16="http://schemas.microsoft.com/office/drawing/2014/main" id="{92409AB0-26BF-412D-BD3F-0197A9915EFC}"/>
              </a:ext>
            </a:extLst>
          </p:cNvPr>
          <p:cNvSpPr/>
          <p:nvPr/>
        </p:nvSpPr>
        <p:spPr>
          <a:xfrm>
            <a:off x="0" y="0"/>
            <a:ext cx="12192000" cy="466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u="sng" dirty="0"/>
          </a:p>
        </p:txBody>
      </p:sp>
      <p:sp>
        <p:nvSpPr>
          <p:cNvPr id="8" name="Retângulo: Cantos Arredondados 7">
            <a:hlinkClick r:id="rId3" action="ppaction://hlinksldjump"/>
            <a:extLst>
              <a:ext uri="{FF2B5EF4-FFF2-40B4-BE49-F238E27FC236}">
                <a16:creationId xmlns:a16="http://schemas.microsoft.com/office/drawing/2014/main" id="{C17B6054-5BA8-4F03-939D-C6F467B480C0}"/>
              </a:ext>
            </a:extLst>
          </p:cNvPr>
          <p:cNvSpPr/>
          <p:nvPr/>
        </p:nvSpPr>
        <p:spPr>
          <a:xfrm>
            <a:off x="114300" y="50482"/>
            <a:ext cx="2651760" cy="365760"/>
          </a:xfrm>
          <a:prstGeom prst="roundRect">
            <a:avLst>
              <a:gd name="adj" fmla="val 0"/>
            </a:avLst>
          </a:prstGeom>
          <a:solidFill>
            <a:srgbClr val="0D65C7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: Cantos Arredondados 16">
            <a:hlinkClick r:id="rId4" action="ppaction://hlinksldjump"/>
            <a:extLst>
              <a:ext uri="{FF2B5EF4-FFF2-40B4-BE49-F238E27FC236}">
                <a16:creationId xmlns:a16="http://schemas.microsoft.com/office/drawing/2014/main" id="{0C5A1D79-2DEA-4E76-A463-CE643239BAD9}"/>
              </a:ext>
            </a:extLst>
          </p:cNvPr>
          <p:cNvSpPr/>
          <p:nvPr/>
        </p:nvSpPr>
        <p:spPr>
          <a:xfrm>
            <a:off x="6096000" y="50482"/>
            <a:ext cx="2651760" cy="365760"/>
          </a:xfrm>
          <a:prstGeom prst="roundRect">
            <a:avLst>
              <a:gd name="adj" fmla="val 0"/>
            </a:avLst>
          </a:prstGeom>
          <a:solidFill>
            <a:srgbClr val="0D65C7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C4E8C771-2B33-4DDA-9BCB-4A8F181DD295}"/>
              </a:ext>
            </a:extLst>
          </p:cNvPr>
          <p:cNvSpPr/>
          <p:nvPr/>
        </p:nvSpPr>
        <p:spPr>
          <a:xfrm rot="802833">
            <a:off x="7718917" y="3109346"/>
            <a:ext cx="3411817" cy="10191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0EE42D29-E41F-47A9-A207-9A415AD0AA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883" y="3302258"/>
            <a:ext cx="6053117" cy="355574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2DE4CEC-15D3-4501-ABAE-D86C8AF57AFC}"/>
              </a:ext>
            </a:extLst>
          </p:cNvPr>
          <p:cNvSpPr txBox="1"/>
          <p:nvPr/>
        </p:nvSpPr>
        <p:spPr>
          <a:xfrm>
            <a:off x="7334249" y="3018769"/>
            <a:ext cx="45720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b="1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PROJETO</a:t>
            </a:r>
            <a:endParaRPr lang="pt-BR" sz="5400" b="1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40E84FE-F1E8-4519-878C-7D0E7D3A075D}"/>
              </a:ext>
            </a:extLst>
          </p:cNvPr>
          <p:cNvSpPr txBox="1"/>
          <p:nvPr/>
        </p:nvSpPr>
        <p:spPr>
          <a:xfrm>
            <a:off x="8229601" y="3640813"/>
            <a:ext cx="59455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pt-BR" sz="2400" b="1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JOVEM APRENDIZ</a:t>
            </a:r>
            <a:endParaRPr lang="pt-BR" sz="4400" b="1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426AE58-1165-4A94-A5DF-96132A6767A8}"/>
              </a:ext>
            </a:extLst>
          </p:cNvPr>
          <p:cNvSpPr txBox="1"/>
          <p:nvPr/>
        </p:nvSpPr>
        <p:spPr>
          <a:xfrm>
            <a:off x="3956413" y="6337816"/>
            <a:ext cx="213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Arial Black" panose="020B0A04020102020204" pitchFamily="34" charset="0"/>
              </a:rPr>
              <a:t>PROGAMADOR WEB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D5C386D-CCB8-4B6F-AE85-B29A9E07A03A}"/>
              </a:ext>
            </a:extLst>
          </p:cNvPr>
          <p:cNvSpPr txBox="1"/>
          <p:nvPr/>
        </p:nvSpPr>
        <p:spPr>
          <a:xfrm>
            <a:off x="4469438" y="6511708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Arial Black" panose="020B0A04020102020204" pitchFamily="34" charset="0"/>
              </a:rPr>
              <a:t>2023.2.100</a:t>
            </a:r>
            <a:endParaRPr lang="pt-BR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97CE17B-AC90-4C09-9639-0D05BFA62A60}"/>
              </a:ext>
            </a:extLst>
          </p:cNvPr>
          <p:cNvSpPr txBox="1"/>
          <p:nvPr/>
        </p:nvSpPr>
        <p:spPr>
          <a:xfrm>
            <a:off x="7543799" y="3111102"/>
            <a:ext cx="4572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ln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</a:rPr>
              <a:t>PROJETO</a:t>
            </a:r>
            <a:endParaRPr lang="pt-BR" sz="4800" b="1" dirty="0">
              <a:ln>
                <a:solidFill>
                  <a:schemeClr val="bg1"/>
                </a:solidFill>
              </a:ln>
              <a:noFill/>
              <a:latin typeface="Arial Black" panose="020B0A04020102020204" pitchFamily="34" charset="0"/>
            </a:endParaRPr>
          </a:p>
        </p:txBody>
      </p:sp>
      <p:sp>
        <p:nvSpPr>
          <p:cNvPr id="22" name="CaixaDeTexto 21">
            <a:hlinkClick r:id="rId3" action="ppaction://hlinksldjump"/>
            <a:extLst>
              <a:ext uri="{FF2B5EF4-FFF2-40B4-BE49-F238E27FC236}">
                <a16:creationId xmlns:a16="http://schemas.microsoft.com/office/drawing/2014/main" id="{1833911A-DC01-4719-8838-50C06C2C9D89}"/>
              </a:ext>
            </a:extLst>
          </p:cNvPr>
          <p:cNvSpPr txBox="1"/>
          <p:nvPr/>
        </p:nvSpPr>
        <p:spPr>
          <a:xfrm>
            <a:off x="477801" y="72152"/>
            <a:ext cx="1924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  <a:t>INTRODUÇÃO</a:t>
            </a:r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1FCFCC05-1F51-4269-BA93-DBD35C0D50FF}"/>
              </a:ext>
            </a:extLst>
          </p:cNvPr>
          <p:cNvGrpSpPr/>
          <p:nvPr/>
        </p:nvGrpSpPr>
        <p:grpSpPr>
          <a:xfrm>
            <a:off x="3133725" y="50482"/>
            <a:ext cx="2651760" cy="399362"/>
            <a:chOff x="3133725" y="50482"/>
            <a:chExt cx="2651760" cy="399362"/>
          </a:xfrm>
        </p:grpSpPr>
        <p:sp>
          <p:nvSpPr>
            <p:cNvPr id="14" name="Retângulo: Cantos Arredondados 13">
              <a:hlinkClick r:id="rId2" action="ppaction://hlinksldjump"/>
              <a:extLst>
                <a:ext uri="{FF2B5EF4-FFF2-40B4-BE49-F238E27FC236}">
                  <a16:creationId xmlns:a16="http://schemas.microsoft.com/office/drawing/2014/main" id="{16602137-63CB-4377-8680-4D064C8EF03E}"/>
                </a:ext>
              </a:extLst>
            </p:cNvPr>
            <p:cNvSpPr/>
            <p:nvPr/>
          </p:nvSpPr>
          <p:spPr>
            <a:xfrm>
              <a:off x="3133725" y="50482"/>
              <a:ext cx="2651760" cy="365760"/>
            </a:xfrm>
            <a:prstGeom prst="roundRect">
              <a:avLst>
                <a:gd name="adj" fmla="val 0"/>
              </a:avLst>
            </a:prstGeom>
            <a:solidFill>
              <a:srgbClr val="0D65C7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2" name="CaixaDeTexto 31">
              <a:hlinkClick r:id="rId2" action="ppaction://hlinksldjump"/>
              <a:extLst>
                <a:ext uri="{FF2B5EF4-FFF2-40B4-BE49-F238E27FC236}">
                  <a16:creationId xmlns:a16="http://schemas.microsoft.com/office/drawing/2014/main" id="{3F7F1F70-05D5-4DDD-A89C-F7DD38055CA2}"/>
                </a:ext>
              </a:extLst>
            </p:cNvPr>
            <p:cNvSpPr txBox="1"/>
            <p:nvPr/>
          </p:nvSpPr>
          <p:spPr>
            <a:xfrm>
              <a:off x="3237957" y="80512"/>
              <a:ext cx="2429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PROCEDIMENTOS</a:t>
              </a:r>
            </a:p>
          </p:txBody>
        </p:sp>
      </p:grpSp>
      <p:sp>
        <p:nvSpPr>
          <p:cNvPr id="33" name="CaixaDeTexto 32">
            <a:hlinkClick r:id="rId4" action="ppaction://hlinksldjump"/>
            <a:extLst>
              <a:ext uri="{FF2B5EF4-FFF2-40B4-BE49-F238E27FC236}">
                <a16:creationId xmlns:a16="http://schemas.microsoft.com/office/drawing/2014/main" id="{D5542EB1-B6E8-448A-B3BF-0304D2748889}"/>
              </a:ext>
            </a:extLst>
          </p:cNvPr>
          <p:cNvSpPr txBox="1"/>
          <p:nvPr/>
        </p:nvSpPr>
        <p:spPr>
          <a:xfrm>
            <a:off x="6752466" y="4762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  <a:t>SISTEMA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B6DCD45D-7858-449A-879D-9DE6025004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194" y="5871090"/>
            <a:ext cx="794483" cy="46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595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2409AB0-26BF-412D-BD3F-0197A9915EFC}"/>
              </a:ext>
            </a:extLst>
          </p:cNvPr>
          <p:cNvSpPr/>
          <p:nvPr/>
        </p:nvSpPr>
        <p:spPr>
          <a:xfrm>
            <a:off x="32306" y="0"/>
            <a:ext cx="12192000" cy="466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u="sng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17B6054-5BA8-4F03-939D-C6F467B480C0}"/>
              </a:ext>
            </a:extLst>
          </p:cNvPr>
          <p:cNvSpPr/>
          <p:nvPr/>
        </p:nvSpPr>
        <p:spPr>
          <a:xfrm>
            <a:off x="114300" y="50482"/>
            <a:ext cx="2651760" cy="365760"/>
          </a:xfrm>
          <a:prstGeom prst="roundRect">
            <a:avLst>
              <a:gd name="adj" fmla="val 0"/>
            </a:avLst>
          </a:prstGeom>
          <a:solidFill>
            <a:srgbClr val="0D65C7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: Cantos Arredondados 13">
            <a:hlinkClick r:id="rId2" action="ppaction://hlinksldjump"/>
            <a:extLst>
              <a:ext uri="{FF2B5EF4-FFF2-40B4-BE49-F238E27FC236}">
                <a16:creationId xmlns:a16="http://schemas.microsoft.com/office/drawing/2014/main" id="{16602137-63CB-4377-8680-4D064C8EF03E}"/>
              </a:ext>
            </a:extLst>
          </p:cNvPr>
          <p:cNvSpPr/>
          <p:nvPr/>
        </p:nvSpPr>
        <p:spPr>
          <a:xfrm>
            <a:off x="3133725" y="50482"/>
            <a:ext cx="2651760" cy="365760"/>
          </a:xfrm>
          <a:prstGeom prst="roundRect">
            <a:avLst>
              <a:gd name="adj" fmla="val 0"/>
            </a:avLst>
          </a:prstGeom>
          <a:solidFill>
            <a:srgbClr val="0D65C7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C4E8C771-2B33-4DDA-9BCB-4A8F181DD295}"/>
              </a:ext>
            </a:extLst>
          </p:cNvPr>
          <p:cNvSpPr/>
          <p:nvPr/>
        </p:nvSpPr>
        <p:spPr>
          <a:xfrm rot="802833">
            <a:off x="7718917" y="3109346"/>
            <a:ext cx="3411817" cy="10191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0EE42D29-E41F-47A9-A207-9A415AD0A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883" y="3302258"/>
            <a:ext cx="6053117" cy="355574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2DE4CEC-15D3-4501-ABAE-D86C8AF57AFC}"/>
              </a:ext>
            </a:extLst>
          </p:cNvPr>
          <p:cNvSpPr txBox="1"/>
          <p:nvPr/>
        </p:nvSpPr>
        <p:spPr>
          <a:xfrm>
            <a:off x="7334249" y="3018769"/>
            <a:ext cx="45720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b="1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PROJETO</a:t>
            </a:r>
            <a:endParaRPr lang="pt-BR" sz="5400" b="1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40E84FE-F1E8-4519-878C-7D0E7D3A075D}"/>
              </a:ext>
            </a:extLst>
          </p:cNvPr>
          <p:cNvSpPr txBox="1"/>
          <p:nvPr/>
        </p:nvSpPr>
        <p:spPr>
          <a:xfrm>
            <a:off x="8229601" y="3640813"/>
            <a:ext cx="59455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pt-BR" sz="2400" b="1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JOVEM APRENDIZ</a:t>
            </a:r>
            <a:endParaRPr lang="pt-BR" sz="4400" b="1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426AE58-1165-4A94-A5DF-96132A6767A8}"/>
              </a:ext>
            </a:extLst>
          </p:cNvPr>
          <p:cNvSpPr txBox="1"/>
          <p:nvPr/>
        </p:nvSpPr>
        <p:spPr>
          <a:xfrm>
            <a:off x="3956413" y="6337816"/>
            <a:ext cx="213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Arial Black" panose="020B0A04020102020204" pitchFamily="34" charset="0"/>
              </a:rPr>
              <a:t>PROGAMADOR WEB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D5C386D-CCB8-4B6F-AE85-B29A9E07A03A}"/>
              </a:ext>
            </a:extLst>
          </p:cNvPr>
          <p:cNvSpPr txBox="1"/>
          <p:nvPr/>
        </p:nvSpPr>
        <p:spPr>
          <a:xfrm>
            <a:off x="4469438" y="6511708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Arial Black" panose="020B0A04020102020204" pitchFamily="34" charset="0"/>
              </a:rPr>
              <a:t>2023.2.100</a:t>
            </a:r>
            <a:endParaRPr lang="pt-BR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97CE17B-AC90-4C09-9639-0D05BFA62A60}"/>
              </a:ext>
            </a:extLst>
          </p:cNvPr>
          <p:cNvSpPr txBox="1"/>
          <p:nvPr/>
        </p:nvSpPr>
        <p:spPr>
          <a:xfrm>
            <a:off x="7543799" y="3111102"/>
            <a:ext cx="4572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ln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</a:rPr>
              <a:t>PROJETO</a:t>
            </a:r>
            <a:endParaRPr lang="pt-BR" sz="4800" b="1" dirty="0">
              <a:ln>
                <a:solidFill>
                  <a:schemeClr val="bg1"/>
                </a:solidFill>
              </a:ln>
              <a:noFill/>
              <a:latin typeface="Arial Black" panose="020B0A04020102020204" pitchFamily="34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833911A-DC01-4719-8838-50C06C2C9D89}"/>
              </a:ext>
            </a:extLst>
          </p:cNvPr>
          <p:cNvSpPr txBox="1"/>
          <p:nvPr/>
        </p:nvSpPr>
        <p:spPr>
          <a:xfrm>
            <a:off x="477801" y="72152"/>
            <a:ext cx="1924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  <a:t>INTRODUÇÃO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152185FB-3FF4-48F4-9F1C-497FFA6D160D}"/>
              </a:ext>
            </a:extLst>
          </p:cNvPr>
          <p:cNvSpPr/>
          <p:nvPr/>
        </p:nvSpPr>
        <p:spPr>
          <a:xfrm>
            <a:off x="114300" y="517207"/>
            <a:ext cx="2651760" cy="659499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: Cantos Arredondados 39">
            <a:hlinkClick r:id="rId4" action="ppaction://hlinksldjump"/>
            <a:extLst>
              <a:ext uri="{FF2B5EF4-FFF2-40B4-BE49-F238E27FC236}">
                <a16:creationId xmlns:a16="http://schemas.microsoft.com/office/drawing/2014/main" id="{36102938-A5F3-43C9-A83C-CF31833563EC}"/>
              </a:ext>
            </a:extLst>
          </p:cNvPr>
          <p:cNvSpPr/>
          <p:nvPr/>
        </p:nvSpPr>
        <p:spPr>
          <a:xfrm>
            <a:off x="381771" y="600457"/>
            <a:ext cx="2224540" cy="236572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CaixaDeTexto 32">
            <a:hlinkClick r:id="rId4" action="ppaction://hlinksldjump"/>
            <a:extLst>
              <a:ext uri="{FF2B5EF4-FFF2-40B4-BE49-F238E27FC236}">
                <a16:creationId xmlns:a16="http://schemas.microsoft.com/office/drawing/2014/main" id="{D442B82A-1978-4E72-9B90-39CD7A10F05F}"/>
              </a:ext>
            </a:extLst>
          </p:cNvPr>
          <p:cNvSpPr txBox="1"/>
          <p:nvPr/>
        </p:nvSpPr>
        <p:spPr>
          <a:xfrm>
            <a:off x="566698" y="539459"/>
            <a:ext cx="1835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SOBRE O CURSO</a:t>
            </a:r>
          </a:p>
        </p:txBody>
      </p:sp>
      <p:sp>
        <p:nvSpPr>
          <p:cNvPr id="42" name="CaixaDeTexto 41">
            <a:hlinkClick r:id="rId2" action="ppaction://hlinksldjump"/>
            <a:extLst>
              <a:ext uri="{FF2B5EF4-FFF2-40B4-BE49-F238E27FC236}">
                <a16:creationId xmlns:a16="http://schemas.microsoft.com/office/drawing/2014/main" id="{1E8D328C-E7DC-4F0D-8922-2F3A7A306CAE}"/>
              </a:ext>
            </a:extLst>
          </p:cNvPr>
          <p:cNvSpPr txBox="1"/>
          <p:nvPr/>
        </p:nvSpPr>
        <p:spPr>
          <a:xfrm>
            <a:off x="3237957" y="80512"/>
            <a:ext cx="2429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  <a:t>PROCEDIMENTOS</a:t>
            </a:r>
          </a:p>
        </p:txBody>
      </p:sp>
      <p:sp>
        <p:nvSpPr>
          <p:cNvPr id="44" name="Retângulo: Cantos Arredondados 43">
            <a:hlinkClick r:id="rId5" action="ppaction://hlinksldjump"/>
            <a:extLst>
              <a:ext uri="{FF2B5EF4-FFF2-40B4-BE49-F238E27FC236}">
                <a16:creationId xmlns:a16="http://schemas.microsoft.com/office/drawing/2014/main" id="{188BCC7D-E6FF-444A-B52C-0305577395CD}"/>
              </a:ext>
            </a:extLst>
          </p:cNvPr>
          <p:cNvSpPr/>
          <p:nvPr/>
        </p:nvSpPr>
        <p:spPr>
          <a:xfrm>
            <a:off x="381771" y="887434"/>
            <a:ext cx="2224540" cy="236572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5" name="CaixaDeTexto 44">
            <a:hlinkClick r:id="rId5" action="ppaction://hlinksldjump"/>
            <a:extLst>
              <a:ext uri="{FF2B5EF4-FFF2-40B4-BE49-F238E27FC236}">
                <a16:creationId xmlns:a16="http://schemas.microsoft.com/office/drawing/2014/main" id="{AF658076-DAD6-484E-B0B5-CD4F0D479D2A}"/>
              </a:ext>
            </a:extLst>
          </p:cNvPr>
          <p:cNvSpPr txBox="1"/>
          <p:nvPr/>
        </p:nvSpPr>
        <p:spPr>
          <a:xfrm>
            <a:off x="996404" y="807374"/>
            <a:ext cx="887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TRELLO</a:t>
            </a:r>
          </a:p>
        </p:txBody>
      </p:sp>
      <p:pic>
        <p:nvPicPr>
          <p:cNvPr id="46" name="Imagem 45">
            <a:extLst>
              <a:ext uri="{FF2B5EF4-FFF2-40B4-BE49-F238E27FC236}">
                <a16:creationId xmlns:a16="http://schemas.microsoft.com/office/drawing/2014/main" id="{3A0F77BF-048D-494A-AB16-08AD765E53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194" y="5871090"/>
            <a:ext cx="794483" cy="466726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F79AAA8F-DA18-4FB0-BF8D-AB8FDCCC732D}"/>
              </a:ext>
            </a:extLst>
          </p:cNvPr>
          <p:cNvSpPr txBox="1"/>
          <p:nvPr/>
        </p:nvSpPr>
        <p:spPr>
          <a:xfrm>
            <a:off x="7483217" y="3111102"/>
            <a:ext cx="4572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ln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</a:rPr>
              <a:t>PROJETO</a:t>
            </a:r>
            <a:endParaRPr lang="pt-BR" sz="4800" b="1" dirty="0">
              <a:ln>
                <a:solidFill>
                  <a:schemeClr val="bg1"/>
                </a:solidFill>
              </a:ln>
              <a:noFill/>
              <a:latin typeface="Arial Black" panose="020B0A04020102020204" pitchFamily="34" charset="0"/>
            </a:endParaRPr>
          </a:p>
        </p:txBody>
      </p:sp>
      <p:sp>
        <p:nvSpPr>
          <p:cNvPr id="26" name="Retângulo: Cantos Arredondados 25">
            <a:hlinkClick r:id="rId7" action="ppaction://hlinksldjump"/>
            <a:extLst>
              <a:ext uri="{FF2B5EF4-FFF2-40B4-BE49-F238E27FC236}">
                <a16:creationId xmlns:a16="http://schemas.microsoft.com/office/drawing/2014/main" id="{AD414CFC-F57C-4899-9C70-3617AE421FC1}"/>
              </a:ext>
            </a:extLst>
          </p:cNvPr>
          <p:cNvSpPr/>
          <p:nvPr/>
        </p:nvSpPr>
        <p:spPr>
          <a:xfrm>
            <a:off x="6096000" y="50482"/>
            <a:ext cx="2651760" cy="365760"/>
          </a:xfrm>
          <a:prstGeom prst="roundRect">
            <a:avLst>
              <a:gd name="adj" fmla="val 0"/>
            </a:avLst>
          </a:prstGeom>
          <a:solidFill>
            <a:srgbClr val="0D65C7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hlinkClick r:id="rId7" action="ppaction://hlinksldjump"/>
            <a:extLst>
              <a:ext uri="{FF2B5EF4-FFF2-40B4-BE49-F238E27FC236}">
                <a16:creationId xmlns:a16="http://schemas.microsoft.com/office/drawing/2014/main" id="{B650BB4A-DD00-4D6E-8D8C-4BE4F14565DC}"/>
              </a:ext>
            </a:extLst>
          </p:cNvPr>
          <p:cNvSpPr txBox="1"/>
          <p:nvPr/>
        </p:nvSpPr>
        <p:spPr>
          <a:xfrm>
            <a:off x="6752466" y="4762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  <a:t>SISTEMA</a:t>
            </a:r>
          </a:p>
        </p:txBody>
      </p:sp>
    </p:spTree>
    <p:extLst>
      <p:ext uri="{BB962C8B-B14F-4D97-AF65-F5344CB8AC3E}">
        <p14:creationId xmlns:p14="http://schemas.microsoft.com/office/powerpoint/2010/main" val="80774949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0" grpId="0" animBg="1"/>
      <p:bldP spid="33" grpId="0"/>
      <p:bldP spid="44" grpId="0" animBg="1"/>
      <p:bldP spid="4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2409AB0-26BF-412D-BD3F-0197A9915EFC}"/>
              </a:ext>
            </a:extLst>
          </p:cNvPr>
          <p:cNvSpPr/>
          <p:nvPr/>
        </p:nvSpPr>
        <p:spPr>
          <a:xfrm>
            <a:off x="0" y="0"/>
            <a:ext cx="12192000" cy="466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u="sng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C4E8C771-2B33-4DDA-9BCB-4A8F181DD295}"/>
              </a:ext>
            </a:extLst>
          </p:cNvPr>
          <p:cNvSpPr/>
          <p:nvPr/>
        </p:nvSpPr>
        <p:spPr>
          <a:xfrm rot="802833">
            <a:off x="7718917" y="3109346"/>
            <a:ext cx="3411817" cy="10191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0EE42D29-E41F-47A9-A207-9A415AD0AA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883" y="3302258"/>
            <a:ext cx="6053117" cy="355574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2DE4CEC-15D3-4501-ABAE-D86C8AF57AFC}"/>
              </a:ext>
            </a:extLst>
          </p:cNvPr>
          <p:cNvSpPr txBox="1"/>
          <p:nvPr/>
        </p:nvSpPr>
        <p:spPr>
          <a:xfrm>
            <a:off x="7334249" y="3018769"/>
            <a:ext cx="45720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b="1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PROJETO</a:t>
            </a:r>
            <a:endParaRPr lang="pt-BR" sz="5400" b="1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40E84FE-F1E8-4519-878C-7D0E7D3A075D}"/>
              </a:ext>
            </a:extLst>
          </p:cNvPr>
          <p:cNvSpPr txBox="1"/>
          <p:nvPr/>
        </p:nvSpPr>
        <p:spPr>
          <a:xfrm>
            <a:off x="8229601" y="3640813"/>
            <a:ext cx="59455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pt-BR" sz="2400" b="1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JOVEM APRENDIZ</a:t>
            </a:r>
            <a:endParaRPr lang="pt-BR" sz="4400" b="1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426AE58-1165-4A94-A5DF-96132A6767A8}"/>
              </a:ext>
            </a:extLst>
          </p:cNvPr>
          <p:cNvSpPr txBox="1"/>
          <p:nvPr/>
        </p:nvSpPr>
        <p:spPr>
          <a:xfrm>
            <a:off x="3956413" y="6337816"/>
            <a:ext cx="213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Arial Black" panose="020B0A04020102020204" pitchFamily="34" charset="0"/>
              </a:rPr>
              <a:t>PROGAMADOR WEB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D5C386D-CCB8-4B6F-AE85-B29A9E07A03A}"/>
              </a:ext>
            </a:extLst>
          </p:cNvPr>
          <p:cNvSpPr txBox="1"/>
          <p:nvPr/>
        </p:nvSpPr>
        <p:spPr>
          <a:xfrm>
            <a:off x="4469438" y="6511708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Arial Black" panose="020B0A04020102020204" pitchFamily="34" charset="0"/>
              </a:rPr>
              <a:t>2023.2.100</a:t>
            </a:r>
            <a:endParaRPr lang="pt-BR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97CE17B-AC90-4C09-9639-0D05BFA62A60}"/>
              </a:ext>
            </a:extLst>
          </p:cNvPr>
          <p:cNvSpPr txBox="1"/>
          <p:nvPr/>
        </p:nvSpPr>
        <p:spPr>
          <a:xfrm>
            <a:off x="7543799" y="3111102"/>
            <a:ext cx="4572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ln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</a:rPr>
              <a:t>PROJETO</a:t>
            </a:r>
            <a:endParaRPr lang="pt-BR" sz="4800" b="1" dirty="0">
              <a:ln>
                <a:solidFill>
                  <a:schemeClr val="bg1"/>
                </a:solidFill>
              </a:ln>
              <a:noFill/>
              <a:latin typeface="Arial Black" panose="020B0A04020102020204" pitchFamily="34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11E73604-9BE8-47BF-900E-DBA71E16FA34}"/>
              </a:ext>
            </a:extLst>
          </p:cNvPr>
          <p:cNvSpPr/>
          <p:nvPr/>
        </p:nvSpPr>
        <p:spPr>
          <a:xfrm>
            <a:off x="170040" y="607398"/>
            <a:ext cx="6384113" cy="4832628"/>
          </a:xfrm>
          <a:prstGeom prst="roundRect">
            <a:avLst>
              <a:gd name="adj" fmla="val 14302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7342D59-F067-4EFF-8569-E2C190147515}"/>
              </a:ext>
            </a:extLst>
          </p:cNvPr>
          <p:cNvSpPr txBox="1"/>
          <p:nvPr/>
        </p:nvSpPr>
        <p:spPr>
          <a:xfrm>
            <a:off x="300524" y="737578"/>
            <a:ext cx="51245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SOBRE </a:t>
            </a:r>
          </a:p>
          <a:p>
            <a:r>
              <a:rPr lang="pt-B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O CURSO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2BD02E4-231B-421E-96DA-5CDA9DB8ED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05" y="2136884"/>
            <a:ext cx="2564285" cy="144475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F86C51E-6C51-45F6-9CFC-80120483B7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13" y="3343161"/>
            <a:ext cx="2567246" cy="144536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7C43D9A-B030-4A8F-80A0-7155CE9AD9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749" y="2136884"/>
            <a:ext cx="2566166" cy="1444752"/>
          </a:xfrm>
          <a:prstGeom prst="rect">
            <a:avLst/>
          </a:prstGeom>
        </p:spPr>
      </p:pic>
      <p:pic>
        <p:nvPicPr>
          <p:cNvPr id="12" name="VID_20230920_162130">
            <a:hlinkClick r:id="" action="ppaction://media"/>
            <a:extLst>
              <a:ext uri="{FF2B5EF4-FFF2-40B4-BE49-F238E27FC236}">
                <a16:creationId xmlns:a16="http://schemas.microsoft.com/office/drawing/2014/main" id="{820C6848-422B-4CC2-BCD3-85DC8F60FD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616643" y="3343769"/>
            <a:ext cx="2568448" cy="14447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9DBAC709-0C8B-446A-8CC0-88F0C31818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194" y="5871090"/>
            <a:ext cx="794483" cy="466726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B72276DB-6006-41DB-8DD1-59BF49E24746}"/>
              </a:ext>
            </a:extLst>
          </p:cNvPr>
          <p:cNvSpPr txBox="1"/>
          <p:nvPr/>
        </p:nvSpPr>
        <p:spPr>
          <a:xfrm>
            <a:off x="7483217" y="3111102"/>
            <a:ext cx="4572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ln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</a:rPr>
              <a:t>PROJETO</a:t>
            </a:r>
            <a:endParaRPr lang="pt-BR" sz="4800" b="1" dirty="0">
              <a:ln>
                <a:solidFill>
                  <a:schemeClr val="bg1"/>
                </a:solidFill>
              </a:ln>
              <a:noFill/>
              <a:latin typeface="Arial Black" panose="020B0A04020102020204" pitchFamily="34" charset="0"/>
            </a:endParaRPr>
          </a:p>
        </p:txBody>
      </p:sp>
      <p:pic>
        <p:nvPicPr>
          <p:cNvPr id="6" name="Gráfico 5" descr="Início">
            <a:hlinkClick r:id="rId11" action="ppaction://hlinksldjump"/>
            <a:extLst>
              <a:ext uri="{FF2B5EF4-FFF2-40B4-BE49-F238E27FC236}">
                <a16:creationId xmlns:a16="http://schemas.microsoft.com/office/drawing/2014/main" id="{AF9FEC57-DEC9-43D6-9986-E126FDB6CF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667742" y="14727"/>
            <a:ext cx="409958" cy="409958"/>
          </a:xfrm>
          <a:prstGeom prst="rect">
            <a:avLst/>
          </a:prstGeom>
        </p:spPr>
      </p:pic>
      <p:sp>
        <p:nvSpPr>
          <p:cNvPr id="27" name="Retângulo: Cantos Arredondados 26">
            <a:hlinkClick r:id="rId11" action="ppaction://hlinksldjump"/>
            <a:extLst>
              <a:ext uri="{FF2B5EF4-FFF2-40B4-BE49-F238E27FC236}">
                <a16:creationId xmlns:a16="http://schemas.microsoft.com/office/drawing/2014/main" id="{95C01BD2-4916-451C-8375-7E995847FAF7}"/>
              </a:ext>
            </a:extLst>
          </p:cNvPr>
          <p:cNvSpPr/>
          <p:nvPr/>
        </p:nvSpPr>
        <p:spPr>
          <a:xfrm>
            <a:off x="114300" y="50482"/>
            <a:ext cx="2651760" cy="365760"/>
          </a:xfrm>
          <a:prstGeom prst="roundRect">
            <a:avLst>
              <a:gd name="adj" fmla="val 0"/>
            </a:avLst>
          </a:prstGeom>
          <a:solidFill>
            <a:srgbClr val="0D65C7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: Cantos Arredondados 27">
            <a:hlinkClick r:id="rId14" action="ppaction://hlinksldjump"/>
            <a:extLst>
              <a:ext uri="{FF2B5EF4-FFF2-40B4-BE49-F238E27FC236}">
                <a16:creationId xmlns:a16="http://schemas.microsoft.com/office/drawing/2014/main" id="{DA8F0616-16E3-41FC-BF6A-733C5C9C87A4}"/>
              </a:ext>
            </a:extLst>
          </p:cNvPr>
          <p:cNvSpPr/>
          <p:nvPr/>
        </p:nvSpPr>
        <p:spPr>
          <a:xfrm>
            <a:off x="6096000" y="50482"/>
            <a:ext cx="2651760" cy="365760"/>
          </a:xfrm>
          <a:prstGeom prst="roundRect">
            <a:avLst>
              <a:gd name="adj" fmla="val 0"/>
            </a:avLst>
          </a:prstGeom>
          <a:solidFill>
            <a:srgbClr val="0D65C7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hlinkClick r:id="rId11" action="ppaction://hlinksldjump"/>
            <a:extLst>
              <a:ext uri="{FF2B5EF4-FFF2-40B4-BE49-F238E27FC236}">
                <a16:creationId xmlns:a16="http://schemas.microsoft.com/office/drawing/2014/main" id="{6F0DCE3E-A0C5-4117-A502-8D3FCE5296A0}"/>
              </a:ext>
            </a:extLst>
          </p:cNvPr>
          <p:cNvSpPr txBox="1"/>
          <p:nvPr/>
        </p:nvSpPr>
        <p:spPr>
          <a:xfrm>
            <a:off x="477801" y="72152"/>
            <a:ext cx="1924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  <a:t>INTRODUÇÃO</a:t>
            </a: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5E1B1F4F-5937-4E2C-B98E-8E4AFABBCEA9}"/>
              </a:ext>
            </a:extLst>
          </p:cNvPr>
          <p:cNvGrpSpPr/>
          <p:nvPr/>
        </p:nvGrpSpPr>
        <p:grpSpPr>
          <a:xfrm>
            <a:off x="3133725" y="50482"/>
            <a:ext cx="2651760" cy="399362"/>
            <a:chOff x="3133725" y="50482"/>
            <a:chExt cx="2651760" cy="399362"/>
          </a:xfrm>
        </p:grpSpPr>
        <p:sp>
          <p:nvSpPr>
            <p:cNvPr id="33" name="Retângulo: Cantos Arredondados 32">
              <a:hlinkClick r:id="rId15" action="ppaction://hlinksldjump"/>
              <a:extLst>
                <a:ext uri="{FF2B5EF4-FFF2-40B4-BE49-F238E27FC236}">
                  <a16:creationId xmlns:a16="http://schemas.microsoft.com/office/drawing/2014/main" id="{05E76116-CE2B-48CE-9F5D-FBD0FFCB89B7}"/>
                </a:ext>
              </a:extLst>
            </p:cNvPr>
            <p:cNvSpPr/>
            <p:nvPr/>
          </p:nvSpPr>
          <p:spPr>
            <a:xfrm>
              <a:off x="3133725" y="50482"/>
              <a:ext cx="2651760" cy="365760"/>
            </a:xfrm>
            <a:prstGeom prst="roundRect">
              <a:avLst>
                <a:gd name="adj" fmla="val 0"/>
              </a:avLst>
            </a:prstGeom>
            <a:solidFill>
              <a:srgbClr val="0D65C7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CaixaDeTexto 33">
              <a:hlinkClick r:id="rId15" action="ppaction://hlinksldjump"/>
              <a:extLst>
                <a:ext uri="{FF2B5EF4-FFF2-40B4-BE49-F238E27FC236}">
                  <a16:creationId xmlns:a16="http://schemas.microsoft.com/office/drawing/2014/main" id="{2010439C-6EFD-4D71-BEC9-0B228D43A598}"/>
                </a:ext>
              </a:extLst>
            </p:cNvPr>
            <p:cNvSpPr txBox="1"/>
            <p:nvPr/>
          </p:nvSpPr>
          <p:spPr>
            <a:xfrm>
              <a:off x="3237957" y="80512"/>
              <a:ext cx="2429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PROCEDIMENTOS</a:t>
              </a:r>
            </a:p>
          </p:txBody>
        </p:sp>
      </p:grpSp>
      <p:sp>
        <p:nvSpPr>
          <p:cNvPr id="36" name="CaixaDeTexto 35">
            <a:hlinkClick r:id="rId14" action="ppaction://hlinksldjump"/>
            <a:extLst>
              <a:ext uri="{FF2B5EF4-FFF2-40B4-BE49-F238E27FC236}">
                <a16:creationId xmlns:a16="http://schemas.microsoft.com/office/drawing/2014/main" id="{7ABD49B5-A2B7-4654-9F64-28FAFF4DDDDA}"/>
              </a:ext>
            </a:extLst>
          </p:cNvPr>
          <p:cNvSpPr txBox="1"/>
          <p:nvPr/>
        </p:nvSpPr>
        <p:spPr>
          <a:xfrm>
            <a:off x="6752466" y="4762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  <a:t>SISTEMA</a:t>
            </a:r>
          </a:p>
        </p:txBody>
      </p:sp>
    </p:spTree>
    <p:extLst>
      <p:ext uri="{BB962C8B-B14F-4D97-AF65-F5344CB8AC3E}">
        <p14:creationId xmlns:p14="http://schemas.microsoft.com/office/powerpoint/2010/main" val="302526730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7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2409AB0-26BF-412D-BD3F-0197A9915EFC}"/>
              </a:ext>
            </a:extLst>
          </p:cNvPr>
          <p:cNvSpPr/>
          <p:nvPr/>
        </p:nvSpPr>
        <p:spPr>
          <a:xfrm>
            <a:off x="0" y="0"/>
            <a:ext cx="12192000" cy="466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u="sng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C4E8C771-2B33-4DDA-9BCB-4A8F181DD295}"/>
              </a:ext>
            </a:extLst>
          </p:cNvPr>
          <p:cNvSpPr/>
          <p:nvPr/>
        </p:nvSpPr>
        <p:spPr>
          <a:xfrm rot="802833">
            <a:off x="7718917" y="3109346"/>
            <a:ext cx="3411817" cy="10191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0EE42D29-E41F-47A9-A207-9A415AD0A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883" y="3302258"/>
            <a:ext cx="6053117" cy="355574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2DE4CEC-15D3-4501-ABAE-D86C8AF57AFC}"/>
              </a:ext>
            </a:extLst>
          </p:cNvPr>
          <p:cNvSpPr txBox="1"/>
          <p:nvPr/>
        </p:nvSpPr>
        <p:spPr>
          <a:xfrm>
            <a:off x="7334249" y="3018769"/>
            <a:ext cx="45720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b="1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PROJETO</a:t>
            </a:r>
            <a:endParaRPr lang="pt-BR" sz="5400" b="1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40E84FE-F1E8-4519-878C-7D0E7D3A075D}"/>
              </a:ext>
            </a:extLst>
          </p:cNvPr>
          <p:cNvSpPr txBox="1"/>
          <p:nvPr/>
        </p:nvSpPr>
        <p:spPr>
          <a:xfrm>
            <a:off x="8229601" y="3640813"/>
            <a:ext cx="59455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pt-BR" sz="2400" b="1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JOVEM APRENDIZ</a:t>
            </a:r>
            <a:endParaRPr lang="pt-BR" sz="4400" b="1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426AE58-1165-4A94-A5DF-96132A6767A8}"/>
              </a:ext>
            </a:extLst>
          </p:cNvPr>
          <p:cNvSpPr txBox="1"/>
          <p:nvPr/>
        </p:nvSpPr>
        <p:spPr>
          <a:xfrm>
            <a:off x="3956413" y="6337816"/>
            <a:ext cx="213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Arial Black" panose="020B0A04020102020204" pitchFamily="34" charset="0"/>
              </a:rPr>
              <a:t>PROGAMADOR WEB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D5C386D-CCB8-4B6F-AE85-B29A9E07A03A}"/>
              </a:ext>
            </a:extLst>
          </p:cNvPr>
          <p:cNvSpPr txBox="1"/>
          <p:nvPr/>
        </p:nvSpPr>
        <p:spPr>
          <a:xfrm>
            <a:off x="4469438" y="6511708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Arial Black" panose="020B0A04020102020204" pitchFamily="34" charset="0"/>
              </a:rPr>
              <a:t>2023.2.100</a:t>
            </a:r>
            <a:endParaRPr lang="pt-BR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97CE17B-AC90-4C09-9639-0D05BFA62A60}"/>
              </a:ext>
            </a:extLst>
          </p:cNvPr>
          <p:cNvSpPr txBox="1"/>
          <p:nvPr/>
        </p:nvSpPr>
        <p:spPr>
          <a:xfrm>
            <a:off x="7543799" y="3111102"/>
            <a:ext cx="4572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ln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</a:rPr>
              <a:t>PROJETO</a:t>
            </a:r>
            <a:endParaRPr lang="pt-BR" sz="4800" b="1" dirty="0">
              <a:ln>
                <a:solidFill>
                  <a:schemeClr val="bg1"/>
                </a:solidFill>
              </a:ln>
              <a:noFill/>
              <a:latin typeface="Arial Black" panose="020B0A04020102020204" pitchFamily="34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11E73604-9BE8-47BF-900E-DBA71E16FA34}"/>
              </a:ext>
            </a:extLst>
          </p:cNvPr>
          <p:cNvSpPr/>
          <p:nvPr/>
        </p:nvSpPr>
        <p:spPr>
          <a:xfrm>
            <a:off x="170040" y="607398"/>
            <a:ext cx="6384113" cy="4832628"/>
          </a:xfrm>
          <a:prstGeom prst="roundRect">
            <a:avLst>
              <a:gd name="adj" fmla="val 14302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7342D59-F067-4EFF-8569-E2C190147515}"/>
              </a:ext>
            </a:extLst>
          </p:cNvPr>
          <p:cNvSpPr txBox="1"/>
          <p:nvPr/>
        </p:nvSpPr>
        <p:spPr>
          <a:xfrm>
            <a:off x="300524" y="737578"/>
            <a:ext cx="5124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TRELLO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70A9542-C7B1-4442-BC5F-3629A13ED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24" y="1391214"/>
            <a:ext cx="5994563" cy="3439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65356A7F-754B-46E2-B0E6-B031C3CADA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194" y="5871090"/>
            <a:ext cx="794483" cy="466726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948C119E-DD3C-4A06-991A-F51E97ECA344}"/>
              </a:ext>
            </a:extLst>
          </p:cNvPr>
          <p:cNvSpPr txBox="1"/>
          <p:nvPr/>
        </p:nvSpPr>
        <p:spPr>
          <a:xfrm>
            <a:off x="7483217" y="3111102"/>
            <a:ext cx="4572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ln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</a:rPr>
              <a:t>PROJETO</a:t>
            </a:r>
            <a:endParaRPr lang="pt-BR" sz="4800" b="1" dirty="0">
              <a:ln>
                <a:solidFill>
                  <a:schemeClr val="bg1"/>
                </a:solidFill>
              </a:ln>
              <a:noFill/>
              <a:latin typeface="Arial Black" panose="020B0A04020102020204" pitchFamily="34" charset="0"/>
            </a:endParaRPr>
          </a:p>
        </p:txBody>
      </p:sp>
      <p:pic>
        <p:nvPicPr>
          <p:cNvPr id="27" name="Gráfico 26" descr="Início">
            <a:hlinkClick r:id="rId5" action="ppaction://hlinksldjump"/>
            <a:extLst>
              <a:ext uri="{FF2B5EF4-FFF2-40B4-BE49-F238E27FC236}">
                <a16:creationId xmlns:a16="http://schemas.microsoft.com/office/drawing/2014/main" id="{5B86A721-17FC-453B-9480-89607D1902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67742" y="14727"/>
            <a:ext cx="409958" cy="409958"/>
          </a:xfrm>
          <a:prstGeom prst="rect">
            <a:avLst/>
          </a:prstGeom>
        </p:spPr>
      </p:pic>
      <p:sp>
        <p:nvSpPr>
          <p:cNvPr id="28" name="Retângulo: Cantos Arredondados 27">
            <a:hlinkClick r:id="rId5" action="ppaction://hlinksldjump"/>
            <a:extLst>
              <a:ext uri="{FF2B5EF4-FFF2-40B4-BE49-F238E27FC236}">
                <a16:creationId xmlns:a16="http://schemas.microsoft.com/office/drawing/2014/main" id="{E8F604B4-670B-42EF-8EE4-57B5A72615A9}"/>
              </a:ext>
            </a:extLst>
          </p:cNvPr>
          <p:cNvSpPr/>
          <p:nvPr/>
        </p:nvSpPr>
        <p:spPr>
          <a:xfrm>
            <a:off x="114300" y="50482"/>
            <a:ext cx="2651760" cy="365760"/>
          </a:xfrm>
          <a:prstGeom prst="roundRect">
            <a:avLst>
              <a:gd name="adj" fmla="val 0"/>
            </a:avLst>
          </a:prstGeom>
          <a:solidFill>
            <a:srgbClr val="0D65C7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: Cantos Arredondados 30">
            <a:hlinkClick r:id="rId8" action="ppaction://hlinksldjump"/>
            <a:extLst>
              <a:ext uri="{FF2B5EF4-FFF2-40B4-BE49-F238E27FC236}">
                <a16:creationId xmlns:a16="http://schemas.microsoft.com/office/drawing/2014/main" id="{B5A5989E-73F9-42E0-BE90-2FE3AA74E6A4}"/>
              </a:ext>
            </a:extLst>
          </p:cNvPr>
          <p:cNvSpPr/>
          <p:nvPr/>
        </p:nvSpPr>
        <p:spPr>
          <a:xfrm>
            <a:off x="6096000" y="50482"/>
            <a:ext cx="2651760" cy="365760"/>
          </a:xfrm>
          <a:prstGeom prst="roundRect">
            <a:avLst>
              <a:gd name="adj" fmla="val 0"/>
            </a:avLst>
          </a:prstGeom>
          <a:solidFill>
            <a:srgbClr val="0D65C7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hlinkClick r:id="rId5" action="ppaction://hlinksldjump"/>
            <a:extLst>
              <a:ext uri="{FF2B5EF4-FFF2-40B4-BE49-F238E27FC236}">
                <a16:creationId xmlns:a16="http://schemas.microsoft.com/office/drawing/2014/main" id="{849ACE36-C5FF-44A2-9CA5-A57173BA29BB}"/>
              </a:ext>
            </a:extLst>
          </p:cNvPr>
          <p:cNvSpPr txBox="1"/>
          <p:nvPr/>
        </p:nvSpPr>
        <p:spPr>
          <a:xfrm>
            <a:off x="477801" y="72152"/>
            <a:ext cx="1924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  <a:t>INTRODUÇÃO</a:t>
            </a: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008D44A4-9FB2-4968-B93F-4947C836D86C}"/>
              </a:ext>
            </a:extLst>
          </p:cNvPr>
          <p:cNvGrpSpPr/>
          <p:nvPr/>
        </p:nvGrpSpPr>
        <p:grpSpPr>
          <a:xfrm>
            <a:off x="3133725" y="50482"/>
            <a:ext cx="2651760" cy="399362"/>
            <a:chOff x="3133725" y="50482"/>
            <a:chExt cx="2651760" cy="399362"/>
          </a:xfrm>
        </p:grpSpPr>
        <p:sp>
          <p:nvSpPr>
            <p:cNvPr id="34" name="Retângulo: Cantos Arredondados 33">
              <a:hlinkClick r:id="rId9" action="ppaction://hlinksldjump"/>
              <a:extLst>
                <a:ext uri="{FF2B5EF4-FFF2-40B4-BE49-F238E27FC236}">
                  <a16:creationId xmlns:a16="http://schemas.microsoft.com/office/drawing/2014/main" id="{E8359DEE-7689-4CB6-B030-7A5D2659D1AD}"/>
                </a:ext>
              </a:extLst>
            </p:cNvPr>
            <p:cNvSpPr/>
            <p:nvPr/>
          </p:nvSpPr>
          <p:spPr>
            <a:xfrm>
              <a:off x="3133725" y="50482"/>
              <a:ext cx="2651760" cy="365760"/>
            </a:xfrm>
            <a:prstGeom prst="roundRect">
              <a:avLst>
                <a:gd name="adj" fmla="val 0"/>
              </a:avLst>
            </a:prstGeom>
            <a:solidFill>
              <a:srgbClr val="0D65C7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5" name="CaixaDeTexto 34">
              <a:hlinkClick r:id="rId9" action="ppaction://hlinksldjump"/>
              <a:extLst>
                <a:ext uri="{FF2B5EF4-FFF2-40B4-BE49-F238E27FC236}">
                  <a16:creationId xmlns:a16="http://schemas.microsoft.com/office/drawing/2014/main" id="{98B53375-F5CC-4840-9319-7DAB019E219B}"/>
                </a:ext>
              </a:extLst>
            </p:cNvPr>
            <p:cNvSpPr txBox="1"/>
            <p:nvPr/>
          </p:nvSpPr>
          <p:spPr>
            <a:xfrm>
              <a:off x="3237957" y="80512"/>
              <a:ext cx="2429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PROCEDIMENTOS</a:t>
              </a:r>
            </a:p>
          </p:txBody>
        </p:sp>
      </p:grpSp>
      <p:sp>
        <p:nvSpPr>
          <p:cNvPr id="36" name="CaixaDeTexto 35">
            <a:hlinkClick r:id="rId8" action="ppaction://hlinksldjump"/>
            <a:extLst>
              <a:ext uri="{FF2B5EF4-FFF2-40B4-BE49-F238E27FC236}">
                <a16:creationId xmlns:a16="http://schemas.microsoft.com/office/drawing/2014/main" id="{B74725D1-5E55-42C7-BFF4-6E9C76800F8A}"/>
              </a:ext>
            </a:extLst>
          </p:cNvPr>
          <p:cNvSpPr txBox="1"/>
          <p:nvPr/>
        </p:nvSpPr>
        <p:spPr>
          <a:xfrm>
            <a:off x="6752466" y="4762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  <a:t>SISTEMA</a:t>
            </a:r>
          </a:p>
        </p:txBody>
      </p:sp>
    </p:spTree>
    <p:extLst>
      <p:ext uri="{BB962C8B-B14F-4D97-AF65-F5344CB8AC3E}">
        <p14:creationId xmlns:p14="http://schemas.microsoft.com/office/powerpoint/2010/main" val="3308461526"/>
      </p:ext>
    </p:extLst>
  </p:cSld>
  <p:clrMapOvr>
    <a:masterClrMapping/>
  </p:clrMapOvr>
  <p:transition spd="slow">
    <p:wipe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2409AB0-26BF-412D-BD3F-0197A9915EFC}"/>
              </a:ext>
            </a:extLst>
          </p:cNvPr>
          <p:cNvSpPr/>
          <p:nvPr/>
        </p:nvSpPr>
        <p:spPr>
          <a:xfrm>
            <a:off x="0" y="0"/>
            <a:ext cx="12192000" cy="466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u="sng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C4E8C771-2B33-4DDA-9BCB-4A8F181DD295}"/>
              </a:ext>
            </a:extLst>
          </p:cNvPr>
          <p:cNvSpPr/>
          <p:nvPr/>
        </p:nvSpPr>
        <p:spPr>
          <a:xfrm rot="802833">
            <a:off x="7718917" y="3109346"/>
            <a:ext cx="3411817" cy="10191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0EE42D29-E41F-47A9-A207-9A415AD0A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883" y="3302258"/>
            <a:ext cx="6053117" cy="355574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2DE4CEC-15D3-4501-ABAE-D86C8AF57AFC}"/>
              </a:ext>
            </a:extLst>
          </p:cNvPr>
          <p:cNvSpPr txBox="1"/>
          <p:nvPr/>
        </p:nvSpPr>
        <p:spPr>
          <a:xfrm>
            <a:off x="7334249" y="3018769"/>
            <a:ext cx="45720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b="1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PROJETO</a:t>
            </a:r>
            <a:endParaRPr lang="pt-BR" sz="5400" b="1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40E84FE-F1E8-4519-878C-7D0E7D3A075D}"/>
              </a:ext>
            </a:extLst>
          </p:cNvPr>
          <p:cNvSpPr txBox="1"/>
          <p:nvPr/>
        </p:nvSpPr>
        <p:spPr>
          <a:xfrm>
            <a:off x="8229601" y="3640813"/>
            <a:ext cx="59455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pt-BR" sz="2400" b="1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JOVEM APRENDIZ</a:t>
            </a:r>
            <a:endParaRPr lang="pt-BR" sz="4400" b="1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426AE58-1165-4A94-A5DF-96132A6767A8}"/>
              </a:ext>
            </a:extLst>
          </p:cNvPr>
          <p:cNvSpPr txBox="1"/>
          <p:nvPr/>
        </p:nvSpPr>
        <p:spPr>
          <a:xfrm>
            <a:off x="3956413" y="6337816"/>
            <a:ext cx="213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Arial Black" panose="020B0A04020102020204" pitchFamily="34" charset="0"/>
              </a:rPr>
              <a:t>PROGAMADOR WEB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D5C386D-CCB8-4B6F-AE85-B29A9E07A03A}"/>
              </a:ext>
            </a:extLst>
          </p:cNvPr>
          <p:cNvSpPr txBox="1"/>
          <p:nvPr/>
        </p:nvSpPr>
        <p:spPr>
          <a:xfrm>
            <a:off x="4469438" y="6511708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Arial Black" panose="020B0A04020102020204" pitchFamily="34" charset="0"/>
              </a:rPr>
              <a:t>2023.2.100</a:t>
            </a:r>
            <a:endParaRPr lang="pt-BR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97CE17B-AC90-4C09-9639-0D05BFA62A60}"/>
              </a:ext>
            </a:extLst>
          </p:cNvPr>
          <p:cNvSpPr txBox="1"/>
          <p:nvPr/>
        </p:nvSpPr>
        <p:spPr>
          <a:xfrm>
            <a:off x="7543799" y="3111102"/>
            <a:ext cx="4572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ln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</a:rPr>
              <a:t>PROJETO</a:t>
            </a:r>
            <a:endParaRPr lang="pt-BR" sz="4800" b="1" dirty="0">
              <a:ln>
                <a:solidFill>
                  <a:schemeClr val="bg1"/>
                </a:solidFill>
              </a:ln>
              <a:noFill/>
              <a:latin typeface="Arial Black" panose="020B0A04020102020204" pitchFamily="34" charset="0"/>
            </a:endParaRPr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0B813FE7-F27F-4398-8A98-BC6A6C434064}"/>
              </a:ext>
            </a:extLst>
          </p:cNvPr>
          <p:cNvSpPr/>
          <p:nvPr/>
        </p:nvSpPr>
        <p:spPr>
          <a:xfrm>
            <a:off x="3135984" y="470277"/>
            <a:ext cx="2651760" cy="1901448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: Cantos Arredondados 34">
            <a:hlinkClick r:id="rId3" action="ppaction://hlinksldjump"/>
            <a:extLst>
              <a:ext uri="{FF2B5EF4-FFF2-40B4-BE49-F238E27FC236}">
                <a16:creationId xmlns:a16="http://schemas.microsoft.com/office/drawing/2014/main" id="{2C477E00-8E5D-4DD3-850E-D0006115A789}"/>
              </a:ext>
            </a:extLst>
          </p:cNvPr>
          <p:cNvSpPr/>
          <p:nvPr/>
        </p:nvSpPr>
        <p:spPr>
          <a:xfrm>
            <a:off x="3347334" y="553489"/>
            <a:ext cx="2224540" cy="236572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6" name="Retângulo: Cantos Arredondados 35">
            <a:hlinkClick r:id="rId4" action="ppaction://hlinksldjump"/>
            <a:extLst>
              <a:ext uri="{FF2B5EF4-FFF2-40B4-BE49-F238E27FC236}">
                <a16:creationId xmlns:a16="http://schemas.microsoft.com/office/drawing/2014/main" id="{072658DC-2784-4D49-937D-7E4037EAEE46}"/>
              </a:ext>
            </a:extLst>
          </p:cNvPr>
          <p:cNvSpPr/>
          <p:nvPr/>
        </p:nvSpPr>
        <p:spPr>
          <a:xfrm>
            <a:off x="3347334" y="915598"/>
            <a:ext cx="2211079" cy="236572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CaixaDeTexto 36">
            <a:hlinkClick r:id="rId3" action="ppaction://hlinksldjump"/>
            <a:extLst>
              <a:ext uri="{FF2B5EF4-FFF2-40B4-BE49-F238E27FC236}">
                <a16:creationId xmlns:a16="http://schemas.microsoft.com/office/drawing/2014/main" id="{A4466CE4-0E67-4382-9043-48C98E73975C}"/>
              </a:ext>
            </a:extLst>
          </p:cNvPr>
          <p:cNvSpPr txBox="1"/>
          <p:nvPr/>
        </p:nvSpPr>
        <p:spPr>
          <a:xfrm>
            <a:off x="3843948" y="490170"/>
            <a:ext cx="1835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BRIEFING</a:t>
            </a:r>
          </a:p>
        </p:txBody>
      </p:sp>
      <p:sp>
        <p:nvSpPr>
          <p:cNvPr id="38" name="CaixaDeTexto 37">
            <a:hlinkClick r:id="rId4" action="ppaction://hlinksldjump"/>
            <a:extLst>
              <a:ext uri="{FF2B5EF4-FFF2-40B4-BE49-F238E27FC236}">
                <a16:creationId xmlns:a16="http://schemas.microsoft.com/office/drawing/2014/main" id="{C391D44B-5BB9-4B79-BACC-3CB209C9B424}"/>
              </a:ext>
            </a:extLst>
          </p:cNvPr>
          <p:cNvSpPr txBox="1"/>
          <p:nvPr/>
        </p:nvSpPr>
        <p:spPr>
          <a:xfrm>
            <a:off x="3775979" y="873273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WIREFRAME</a:t>
            </a:r>
          </a:p>
        </p:txBody>
      </p:sp>
      <p:sp>
        <p:nvSpPr>
          <p:cNvPr id="39" name="Retângulo: Cantos Arredondados 38">
            <a:hlinkClick r:id="rId5" action="ppaction://hlinksldjump"/>
            <a:extLst>
              <a:ext uri="{FF2B5EF4-FFF2-40B4-BE49-F238E27FC236}">
                <a16:creationId xmlns:a16="http://schemas.microsoft.com/office/drawing/2014/main" id="{818B51D4-690F-436D-994C-A589F73E3F80}"/>
              </a:ext>
            </a:extLst>
          </p:cNvPr>
          <p:cNvSpPr/>
          <p:nvPr/>
        </p:nvSpPr>
        <p:spPr>
          <a:xfrm>
            <a:off x="3347334" y="1298866"/>
            <a:ext cx="2211079" cy="236572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0" name="CaixaDeTexto 39">
            <a:hlinkClick r:id="rId5" action="ppaction://hlinksldjump"/>
            <a:extLst>
              <a:ext uri="{FF2B5EF4-FFF2-40B4-BE49-F238E27FC236}">
                <a16:creationId xmlns:a16="http://schemas.microsoft.com/office/drawing/2014/main" id="{2798ED3B-93F8-49FE-B2A4-873C8F5E4DB6}"/>
              </a:ext>
            </a:extLst>
          </p:cNvPr>
          <p:cNvSpPr txBox="1"/>
          <p:nvPr/>
        </p:nvSpPr>
        <p:spPr>
          <a:xfrm>
            <a:off x="3820218" y="1228231"/>
            <a:ext cx="1302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FRONT END</a:t>
            </a:r>
          </a:p>
        </p:txBody>
      </p:sp>
      <p:sp>
        <p:nvSpPr>
          <p:cNvPr id="41" name="Retângulo: Cantos Arredondados 40">
            <a:hlinkClick r:id="rId6" action="ppaction://hlinksldjump"/>
            <a:extLst>
              <a:ext uri="{FF2B5EF4-FFF2-40B4-BE49-F238E27FC236}">
                <a16:creationId xmlns:a16="http://schemas.microsoft.com/office/drawing/2014/main" id="{F225851B-1E91-485B-A625-BFD8A14B1286}"/>
              </a:ext>
            </a:extLst>
          </p:cNvPr>
          <p:cNvSpPr/>
          <p:nvPr/>
        </p:nvSpPr>
        <p:spPr>
          <a:xfrm>
            <a:off x="3347333" y="1624461"/>
            <a:ext cx="2211079" cy="236572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2" name="CaixaDeTexto 41">
            <a:hlinkClick r:id="rId6" action="ppaction://hlinksldjump"/>
            <a:extLst>
              <a:ext uri="{FF2B5EF4-FFF2-40B4-BE49-F238E27FC236}">
                <a16:creationId xmlns:a16="http://schemas.microsoft.com/office/drawing/2014/main" id="{81ECE8BF-2D45-4D82-AD82-9056BC83A324}"/>
              </a:ext>
            </a:extLst>
          </p:cNvPr>
          <p:cNvSpPr txBox="1"/>
          <p:nvPr/>
        </p:nvSpPr>
        <p:spPr>
          <a:xfrm>
            <a:off x="3872072" y="1566788"/>
            <a:ext cx="11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DATABASE</a:t>
            </a:r>
          </a:p>
        </p:txBody>
      </p:sp>
      <p:sp>
        <p:nvSpPr>
          <p:cNvPr id="43" name="Retângulo: Cantos Arredondados 42">
            <a:hlinkClick r:id="rId7" action="ppaction://hlinksldjump"/>
            <a:extLst>
              <a:ext uri="{FF2B5EF4-FFF2-40B4-BE49-F238E27FC236}">
                <a16:creationId xmlns:a16="http://schemas.microsoft.com/office/drawing/2014/main" id="{4C7CFEF9-2FD7-4154-A5DC-184C4842FF16}"/>
              </a:ext>
            </a:extLst>
          </p:cNvPr>
          <p:cNvSpPr/>
          <p:nvPr/>
        </p:nvSpPr>
        <p:spPr>
          <a:xfrm>
            <a:off x="3354064" y="1950056"/>
            <a:ext cx="2211079" cy="236572"/>
          </a:xfrm>
          <a:prstGeom prst="roundRect">
            <a:avLst>
              <a:gd name="adj" fmla="val 0"/>
            </a:avLst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4" name="CaixaDeTexto 43">
            <a:hlinkClick r:id="rId7" action="ppaction://hlinksldjump"/>
            <a:extLst>
              <a:ext uri="{FF2B5EF4-FFF2-40B4-BE49-F238E27FC236}">
                <a16:creationId xmlns:a16="http://schemas.microsoft.com/office/drawing/2014/main" id="{061FE631-630C-47F3-80E8-0693A9F08386}"/>
              </a:ext>
            </a:extLst>
          </p:cNvPr>
          <p:cNvSpPr txBox="1"/>
          <p:nvPr/>
        </p:nvSpPr>
        <p:spPr>
          <a:xfrm>
            <a:off x="3863672" y="1901715"/>
            <a:ext cx="117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BACK-END</a:t>
            </a:r>
          </a:p>
        </p:txBody>
      </p:sp>
      <p:pic>
        <p:nvPicPr>
          <p:cNvPr id="45" name="Imagem 44">
            <a:extLst>
              <a:ext uri="{FF2B5EF4-FFF2-40B4-BE49-F238E27FC236}">
                <a16:creationId xmlns:a16="http://schemas.microsoft.com/office/drawing/2014/main" id="{89E5B8B6-3BB4-4146-8C78-7E04741AFC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194" y="5871090"/>
            <a:ext cx="794483" cy="466726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D3658FBC-F94B-4C1B-9E9D-F509551B3426}"/>
              </a:ext>
            </a:extLst>
          </p:cNvPr>
          <p:cNvSpPr txBox="1"/>
          <p:nvPr/>
        </p:nvSpPr>
        <p:spPr>
          <a:xfrm>
            <a:off x="7483217" y="3111102"/>
            <a:ext cx="4572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ln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</a:rPr>
              <a:t>PROJETO</a:t>
            </a:r>
            <a:endParaRPr lang="pt-BR" sz="4800" b="1" dirty="0">
              <a:ln>
                <a:solidFill>
                  <a:schemeClr val="bg1"/>
                </a:solidFill>
              </a:ln>
              <a:noFill/>
              <a:latin typeface="Arial Black" panose="020B0A04020102020204" pitchFamily="34" charset="0"/>
            </a:endParaRPr>
          </a:p>
        </p:txBody>
      </p:sp>
      <p:pic>
        <p:nvPicPr>
          <p:cNvPr id="31" name="Gráfico 30" descr="Início">
            <a:hlinkClick r:id="rId9" action="ppaction://hlinksldjump"/>
            <a:extLst>
              <a:ext uri="{FF2B5EF4-FFF2-40B4-BE49-F238E27FC236}">
                <a16:creationId xmlns:a16="http://schemas.microsoft.com/office/drawing/2014/main" id="{7F048F10-40B9-45F5-AE53-10634E2D7A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667742" y="14727"/>
            <a:ext cx="409958" cy="409958"/>
          </a:xfrm>
          <a:prstGeom prst="rect">
            <a:avLst/>
          </a:prstGeom>
        </p:spPr>
      </p:pic>
      <p:sp>
        <p:nvSpPr>
          <p:cNvPr id="32" name="Retângulo: Cantos Arredondados 31">
            <a:hlinkClick r:id="rId9" action="ppaction://hlinksldjump"/>
            <a:extLst>
              <a:ext uri="{FF2B5EF4-FFF2-40B4-BE49-F238E27FC236}">
                <a16:creationId xmlns:a16="http://schemas.microsoft.com/office/drawing/2014/main" id="{09E8125A-79E4-469E-A6F5-9A357D3A8455}"/>
              </a:ext>
            </a:extLst>
          </p:cNvPr>
          <p:cNvSpPr/>
          <p:nvPr/>
        </p:nvSpPr>
        <p:spPr>
          <a:xfrm>
            <a:off x="114300" y="50482"/>
            <a:ext cx="2651760" cy="365760"/>
          </a:xfrm>
          <a:prstGeom prst="roundRect">
            <a:avLst>
              <a:gd name="adj" fmla="val 0"/>
            </a:avLst>
          </a:prstGeom>
          <a:solidFill>
            <a:srgbClr val="0D65C7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: Cantos Arredondados 32">
            <a:hlinkClick r:id="rId12" action="ppaction://hlinksldjump"/>
            <a:extLst>
              <a:ext uri="{FF2B5EF4-FFF2-40B4-BE49-F238E27FC236}">
                <a16:creationId xmlns:a16="http://schemas.microsoft.com/office/drawing/2014/main" id="{04E54175-5F95-4DE0-97E4-4D63E7F84997}"/>
              </a:ext>
            </a:extLst>
          </p:cNvPr>
          <p:cNvSpPr/>
          <p:nvPr/>
        </p:nvSpPr>
        <p:spPr>
          <a:xfrm>
            <a:off x="6096000" y="50482"/>
            <a:ext cx="2651760" cy="365760"/>
          </a:xfrm>
          <a:prstGeom prst="roundRect">
            <a:avLst>
              <a:gd name="adj" fmla="val 0"/>
            </a:avLst>
          </a:prstGeom>
          <a:solidFill>
            <a:srgbClr val="0D65C7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CaixaDeTexto 45">
            <a:hlinkClick r:id="rId9" action="ppaction://hlinksldjump"/>
            <a:extLst>
              <a:ext uri="{FF2B5EF4-FFF2-40B4-BE49-F238E27FC236}">
                <a16:creationId xmlns:a16="http://schemas.microsoft.com/office/drawing/2014/main" id="{7D0305E1-7F7F-4C35-B6AD-F47D2C448A97}"/>
              </a:ext>
            </a:extLst>
          </p:cNvPr>
          <p:cNvSpPr txBox="1"/>
          <p:nvPr/>
        </p:nvSpPr>
        <p:spPr>
          <a:xfrm>
            <a:off x="477801" y="72152"/>
            <a:ext cx="1924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  <a:t>INTRODUÇÃO</a:t>
            </a:r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3B79ABE5-8346-46C0-93AD-566FDD3E3D02}"/>
              </a:ext>
            </a:extLst>
          </p:cNvPr>
          <p:cNvSpPr/>
          <p:nvPr/>
        </p:nvSpPr>
        <p:spPr>
          <a:xfrm>
            <a:off x="3133725" y="50482"/>
            <a:ext cx="2651760" cy="365760"/>
          </a:xfrm>
          <a:prstGeom prst="roundRect">
            <a:avLst>
              <a:gd name="adj" fmla="val 0"/>
            </a:avLst>
          </a:prstGeom>
          <a:solidFill>
            <a:srgbClr val="0D65C7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E8796DBD-D9E5-4127-AF84-1D84ABE5D729}"/>
              </a:ext>
            </a:extLst>
          </p:cNvPr>
          <p:cNvSpPr txBox="1"/>
          <p:nvPr/>
        </p:nvSpPr>
        <p:spPr>
          <a:xfrm>
            <a:off x="3237957" y="80512"/>
            <a:ext cx="2429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  <a:t>PROCEDIMENTOS</a:t>
            </a:r>
          </a:p>
        </p:txBody>
      </p:sp>
      <p:sp>
        <p:nvSpPr>
          <p:cNvPr id="50" name="CaixaDeTexto 49">
            <a:hlinkClick r:id="rId12" action="ppaction://hlinksldjump"/>
            <a:extLst>
              <a:ext uri="{FF2B5EF4-FFF2-40B4-BE49-F238E27FC236}">
                <a16:creationId xmlns:a16="http://schemas.microsoft.com/office/drawing/2014/main" id="{5804226B-FF4C-41EF-9D9A-1F11A5A6F043}"/>
              </a:ext>
            </a:extLst>
          </p:cNvPr>
          <p:cNvSpPr txBox="1"/>
          <p:nvPr/>
        </p:nvSpPr>
        <p:spPr>
          <a:xfrm>
            <a:off x="6752466" y="4762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  <a:t>SISTEMA</a:t>
            </a:r>
          </a:p>
        </p:txBody>
      </p:sp>
    </p:spTree>
    <p:extLst>
      <p:ext uri="{BB962C8B-B14F-4D97-AF65-F5344CB8AC3E}">
        <p14:creationId xmlns:p14="http://schemas.microsoft.com/office/powerpoint/2010/main" val="37319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/>
      <p:bldP spid="38" grpId="0"/>
      <p:bldP spid="39" grpId="0" animBg="1"/>
      <p:bldP spid="40" grpId="0"/>
      <p:bldP spid="41" grpId="0" animBg="1"/>
      <p:bldP spid="42" grpId="0"/>
      <p:bldP spid="43" grpId="0" animBg="1"/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2409AB0-26BF-412D-BD3F-0197A9915EFC}"/>
              </a:ext>
            </a:extLst>
          </p:cNvPr>
          <p:cNvSpPr/>
          <p:nvPr/>
        </p:nvSpPr>
        <p:spPr>
          <a:xfrm>
            <a:off x="0" y="0"/>
            <a:ext cx="12192000" cy="466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u="sng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C4E8C771-2B33-4DDA-9BCB-4A8F181DD295}"/>
              </a:ext>
            </a:extLst>
          </p:cNvPr>
          <p:cNvSpPr/>
          <p:nvPr/>
        </p:nvSpPr>
        <p:spPr>
          <a:xfrm rot="802833">
            <a:off x="7718917" y="3109346"/>
            <a:ext cx="3411817" cy="10191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0EE42D29-E41F-47A9-A207-9A415AD0A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883" y="3302258"/>
            <a:ext cx="6053117" cy="355574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2DE4CEC-15D3-4501-ABAE-D86C8AF57AFC}"/>
              </a:ext>
            </a:extLst>
          </p:cNvPr>
          <p:cNvSpPr txBox="1"/>
          <p:nvPr/>
        </p:nvSpPr>
        <p:spPr>
          <a:xfrm>
            <a:off x="7334249" y="3018769"/>
            <a:ext cx="45720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b="1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PROJETO</a:t>
            </a:r>
            <a:endParaRPr lang="pt-BR" sz="5400" b="1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40E84FE-F1E8-4519-878C-7D0E7D3A075D}"/>
              </a:ext>
            </a:extLst>
          </p:cNvPr>
          <p:cNvSpPr txBox="1"/>
          <p:nvPr/>
        </p:nvSpPr>
        <p:spPr>
          <a:xfrm>
            <a:off x="8229601" y="3640813"/>
            <a:ext cx="59455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pt-BR" sz="2400" b="1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JOVEM APRENDIZ</a:t>
            </a:r>
            <a:endParaRPr lang="pt-BR" sz="4400" b="1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426AE58-1165-4A94-A5DF-96132A6767A8}"/>
              </a:ext>
            </a:extLst>
          </p:cNvPr>
          <p:cNvSpPr txBox="1"/>
          <p:nvPr/>
        </p:nvSpPr>
        <p:spPr>
          <a:xfrm>
            <a:off x="3956413" y="6337816"/>
            <a:ext cx="213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Arial Black" panose="020B0A04020102020204" pitchFamily="34" charset="0"/>
              </a:rPr>
              <a:t>PROGAMADOR WEB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D5C386D-CCB8-4B6F-AE85-B29A9E07A03A}"/>
              </a:ext>
            </a:extLst>
          </p:cNvPr>
          <p:cNvSpPr txBox="1"/>
          <p:nvPr/>
        </p:nvSpPr>
        <p:spPr>
          <a:xfrm>
            <a:off x="4469438" y="6511708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Arial Black" panose="020B0A04020102020204" pitchFamily="34" charset="0"/>
              </a:rPr>
              <a:t>2023.2.100</a:t>
            </a:r>
            <a:endParaRPr lang="pt-BR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97CE17B-AC90-4C09-9639-0D05BFA62A60}"/>
              </a:ext>
            </a:extLst>
          </p:cNvPr>
          <p:cNvSpPr txBox="1"/>
          <p:nvPr/>
        </p:nvSpPr>
        <p:spPr>
          <a:xfrm>
            <a:off x="7543799" y="3111102"/>
            <a:ext cx="4572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ln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</a:rPr>
              <a:t>PROJETO</a:t>
            </a:r>
            <a:endParaRPr lang="pt-BR" sz="4800" b="1" dirty="0">
              <a:ln>
                <a:solidFill>
                  <a:schemeClr val="bg1"/>
                </a:solidFill>
              </a:ln>
              <a:noFill/>
              <a:latin typeface="Arial Black" panose="020B0A04020102020204" pitchFamily="34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11E73604-9BE8-47BF-900E-DBA71E16FA34}"/>
              </a:ext>
            </a:extLst>
          </p:cNvPr>
          <p:cNvSpPr/>
          <p:nvPr/>
        </p:nvSpPr>
        <p:spPr>
          <a:xfrm>
            <a:off x="170040" y="607398"/>
            <a:ext cx="6384113" cy="4832628"/>
          </a:xfrm>
          <a:prstGeom prst="roundRect">
            <a:avLst>
              <a:gd name="adj" fmla="val 14302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IMPORTÂNCIA DO BRIEFING CASE: CRIAÇÃO DE UMA MARCA - DMX Web Solutions -  Marketing Digital, Publicidade Online, Presença Digital, Sistemas Web,  Integração de Plataforma">
            <a:extLst>
              <a:ext uri="{FF2B5EF4-FFF2-40B4-BE49-F238E27FC236}">
                <a16:creationId xmlns:a16="http://schemas.microsoft.com/office/drawing/2014/main" id="{70190EC4-E3CA-41C7-B262-51CDE36A0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7375">
            <a:off x="3295768" y="2922716"/>
            <a:ext cx="4249816" cy="29750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97342D59-F067-4EFF-8569-E2C190147515}"/>
              </a:ext>
            </a:extLst>
          </p:cNvPr>
          <p:cNvSpPr txBox="1"/>
          <p:nvPr/>
        </p:nvSpPr>
        <p:spPr>
          <a:xfrm>
            <a:off x="300524" y="737578"/>
            <a:ext cx="5124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BRIEFING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65356A7F-754B-46E2-B0E6-B031C3CADA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194" y="5871090"/>
            <a:ext cx="794483" cy="466726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948C119E-DD3C-4A06-991A-F51E97ECA344}"/>
              </a:ext>
            </a:extLst>
          </p:cNvPr>
          <p:cNvSpPr txBox="1"/>
          <p:nvPr/>
        </p:nvSpPr>
        <p:spPr>
          <a:xfrm>
            <a:off x="7483217" y="3111102"/>
            <a:ext cx="4572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ln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</a:rPr>
              <a:t>PROJETO</a:t>
            </a:r>
            <a:endParaRPr lang="pt-BR" sz="4800" b="1" dirty="0">
              <a:ln>
                <a:solidFill>
                  <a:schemeClr val="bg1"/>
                </a:solidFill>
              </a:ln>
              <a:noFill/>
              <a:latin typeface="Arial Black" panose="020B0A04020102020204" pitchFamily="34" charset="0"/>
            </a:endParaRPr>
          </a:p>
        </p:txBody>
      </p:sp>
      <p:pic>
        <p:nvPicPr>
          <p:cNvPr id="27" name="Gráfico 26" descr="Início">
            <a:hlinkClick r:id="rId5" action="ppaction://hlinksldjump"/>
            <a:extLst>
              <a:ext uri="{FF2B5EF4-FFF2-40B4-BE49-F238E27FC236}">
                <a16:creationId xmlns:a16="http://schemas.microsoft.com/office/drawing/2014/main" id="{7B87A44F-5D4C-4802-AD9E-3725A4991D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67742" y="14727"/>
            <a:ext cx="409958" cy="409958"/>
          </a:xfrm>
          <a:prstGeom prst="rect">
            <a:avLst/>
          </a:prstGeom>
        </p:spPr>
      </p:pic>
      <p:sp>
        <p:nvSpPr>
          <p:cNvPr id="28" name="Retângulo: Cantos Arredondados 27">
            <a:hlinkClick r:id="rId5" action="ppaction://hlinksldjump"/>
            <a:extLst>
              <a:ext uri="{FF2B5EF4-FFF2-40B4-BE49-F238E27FC236}">
                <a16:creationId xmlns:a16="http://schemas.microsoft.com/office/drawing/2014/main" id="{952A8474-4E03-46AF-880A-DF31FE629033}"/>
              </a:ext>
            </a:extLst>
          </p:cNvPr>
          <p:cNvSpPr/>
          <p:nvPr/>
        </p:nvSpPr>
        <p:spPr>
          <a:xfrm>
            <a:off x="114300" y="50482"/>
            <a:ext cx="2651760" cy="365760"/>
          </a:xfrm>
          <a:prstGeom prst="roundRect">
            <a:avLst>
              <a:gd name="adj" fmla="val 0"/>
            </a:avLst>
          </a:prstGeom>
          <a:solidFill>
            <a:srgbClr val="0D65C7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: Cantos Arredondados 30">
            <a:hlinkClick r:id="rId8" action="ppaction://hlinksldjump"/>
            <a:extLst>
              <a:ext uri="{FF2B5EF4-FFF2-40B4-BE49-F238E27FC236}">
                <a16:creationId xmlns:a16="http://schemas.microsoft.com/office/drawing/2014/main" id="{992B0081-5271-42EA-A627-8B95A49BCFF2}"/>
              </a:ext>
            </a:extLst>
          </p:cNvPr>
          <p:cNvSpPr/>
          <p:nvPr/>
        </p:nvSpPr>
        <p:spPr>
          <a:xfrm>
            <a:off x="6096000" y="50482"/>
            <a:ext cx="2651760" cy="365760"/>
          </a:xfrm>
          <a:prstGeom prst="roundRect">
            <a:avLst>
              <a:gd name="adj" fmla="val 0"/>
            </a:avLst>
          </a:prstGeom>
          <a:solidFill>
            <a:srgbClr val="0D65C7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hlinkClick r:id="rId5" action="ppaction://hlinksldjump"/>
            <a:extLst>
              <a:ext uri="{FF2B5EF4-FFF2-40B4-BE49-F238E27FC236}">
                <a16:creationId xmlns:a16="http://schemas.microsoft.com/office/drawing/2014/main" id="{EFCA2972-AF40-457C-88FD-5C6B7B63181F}"/>
              </a:ext>
            </a:extLst>
          </p:cNvPr>
          <p:cNvSpPr txBox="1"/>
          <p:nvPr/>
        </p:nvSpPr>
        <p:spPr>
          <a:xfrm>
            <a:off x="477801" y="72152"/>
            <a:ext cx="1924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  <a:t>INTRODUÇÃO</a:t>
            </a: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07230C06-6C5C-4B07-AC20-4229D6AD8248}"/>
              </a:ext>
            </a:extLst>
          </p:cNvPr>
          <p:cNvGrpSpPr/>
          <p:nvPr/>
        </p:nvGrpSpPr>
        <p:grpSpPr>
          <a:xfrm>
            <a:off x="3133725" y="50482"/>
            <a:ext cx="2651760" cy="399362"/>
            <a:chOff x="3133725" y="50482"/>
            <a:chExt cx="2651760" cy="399362"/>
          </a:xfrm>
        </p:grpSpPr>
        <p:sp>
          <p:nvSpPr>
            <p:cNvPr id="34" name="Retângulo: Cantos Arredondados 33">
              <a:hlinkClick r:id="rId9" action="ppaction://hlinksldjump"/>
              <a:extLst>
                <a:ext uri="{FF2B5EF4-FFF2-40B4-BE49-F238E27FC236}">
                  <a16:creationId xmlns:a16="http://schemas.microsoft.com/office/drawing/2014/main" id="{E2994E58-6FCB-436C-9B9E-54E429161203}"/>
                </a:ext>
              </a:extLst>
            </p:cNvPr>
            <p:cNvSpPr/>
            <p:nvPr/>
          </p:nvSpPr>
          <p:spPr>
            <a:xfrm>
              <a:off x="3133725" y="50482"/>
              <a:ext cx="2651760" cy="365760"/>
            </a:xfrm>
            <a:prstGeom prst="roundRect">
              <a:avLst>
                <a:gd name="adj" fmla="val 0"/>
              </a:avLst>
            </a:prstGeom>
            <a:solidFill>
              <a:srgbClr val="0D65C7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5" name="CaixaDeTexto 34">
              <a:hlinkClick r:id="rId9" action="ppaction://hlinksldjump"/>
              <a:extLst>
                <a:ext uri="{FF2B5EF4-FFF2-40B4-BE49-F238E27FC236}">
                  <a16:creationId xmlns:a16="http://schemas.microsoft.com/office/drawing/2014/main" id="{D9968100-85BA-488B-BC4C-4A3AB7D04832}"/>
                </a:ext>
              </a:extLst>
            </p:cNvPr>
            <p:cNvSpPr txBox="1"/>
            <p:nvPr/>
          </p:nvSpPr>
          <p:spPr>
            <a:xfrm>
              <a:off x="3237957" y="80512"/>
              <a:ext cx="2429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PROCEDIMENTOS</a:t>
              </a:r>
            </a:p>
          </p:txBody>
        </p:sp>
      </p:grpSp>
      <p:sp>
        <p:nvSpPr>
          <p:cNvPr id="36" name="CaixaDeTexto 35">
            <a:hlinkClick r:id="rId8" action="ppaction://hlinksldjump"/>
            <a:extLst>
              <a:ext uri="{FF2B5EF4-FFF2-40B4-BE49-F238E27FC236}">
                <a16:creationId xmlns:a16="http://schemas.microsoft.com/office/drawing/2014/main" id="{F2A42AB4-EFA5-471D-992C-E374C6CF5C0C}"/>
              </a:ext>
            </a:extLst>
          </p:cNvPr>
          <p:cNvSpPr txBox="1"/>
          <p:nvPr/>
        </p:nvSpPr>
        <p:spPr>
          <a:xfrm>
            <a:off x="6752466" y="4762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  <a:t>SISTEMA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37C9F676-C8FF-4494-9582-B124E2E0A8A1}"/>
              </a:ext>
            </a:extLst>
          </p:cNvPr>
          <p:cNvSpPr txBox="1"/>
          <p:nvPr/>
        </p:nvSpPr>
        <p:spPr>
          <a:xfrm>
            <a:off x="571470" y="1604247"/>
            <a:ext cx="512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CONCEITO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51C68506-033C-4D3D-8073-9E4300D3F2B8}"/>
              </a:ext>
            </a:extLst>
          </p:cNvPr>
          <p:cNvSpPr txBox="1"/>
          <p:nvPr/>
        </p:nvSpPr>
        <p:spPr>
          <a:xfrm>
            <a:off x="571470" y="3112601"/>
            <a:ext cx="512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IMPORTANCIA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2D8D762-2203-421E-AC0E-BDEDF4DB2EAD}"/>
              </a:ext>
            </a:extLst>
          </p:cNvPr>
          <p:cNvSpPr/>
          <p:nvPr/>
        </p:nvSpPr>
        <p:spPr>
          <a:xfrm>
            <a:off x="389803" y="1706743"/>
            <a:ext cx="186430" cy="186430"/>
          </a:xfrm>
          <a:prstGeom prst="ellipse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B47B87B0-C43F-4A9F-A67B-A7F6AE8EBE01}"/>
              </a:ext>
            </a:extLst>
          </p:cNvPr>
          <p:cNvSpPr/>
          <p:nvPr/>
        </p:nvSpPr>
        <p:spPr>
          <a:xfrm>
            <a:off x="384586" y="3209043"/>
            <a:ext cx="186430" cy="186430"/>
          </a:xfrm>
          <a:prstGeom prst="ellipse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7160AAF-0AC1-41FD-BD59-1F7AE8C98C78}"/>
              </a:ext>
            </a:extLst>
          </p:cNvPr>
          <p:cNvSpPr/>
          <p:nvPr/>
        </p:nvSpPr>
        <p:spPr>
          <a:xfrm>
            <a:off x="313466" y="1938155"/>
            <a:ext cx="49428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É um conjunto de informações passadas em reunião para desenvolvimento de um trabalho.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2F688B3-994F-41FB-A5E4-79D4CCCA2F1B}"/>
              </a:ext>
            </a:extLst>
          </p:cNvPr>
          <p:cNvSpPr/>
          <p:nvPr/>
        </p:nvSpPr>
        <p:spPr>
          <a:xfrm>
            <a:off x="312717" y="3494353"/>
            <a:ext cx="383445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O briefing é importante para a organização dos trabalhos, pois ele reúne em um só documento todas as informações mais relevantes para o desenvolvimento do projeto.</a:t>
            </a:r>
          </a:p>
        </p:txBody>
      </p:sp>
    </p:spTree>
    <p:extLst>
      <p:ext uri="{BB962C8B-B14F-4D97-AF65-F5344CB8AC3E}">
        <p14:creationId xmlns:p14="http://schemas.microsoft.com/office/powerpoint/2010/main" val="128223549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</p:childTnLst>
        </p:cTn>
      </p:par>
    </p:tnLst>
    <p:bldLst>
      <p:bldP spid="38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2409AB0-26BF-412D-BD3F-0197A9915EFC}"/>
              </a:ext>
            </a:extLst>
          </p:cNvPr>
          <p:cNvSpPr/>
          <p:nvPr/>
        </p:nvSpPr>
        <p:spPr>
          <a:xfrm>
            <a:off x="0" y="0"/>
            <a:ext cx="12192000" cy="466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u="sng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C4E8C771-2B33-4DDA-9BCB-4A8F181DD295}"/>
              </a:ext>
            </a:extLst>
          </p:cNvPr>
          <p:cNvSpPr/>
          <p:nvPr/>
        </p:nvSpPr>
        <p:spPr>
          <a:xfrm rot="802833">
            <a:off x="7718917" y="3109346"/>
            <a:ext cx="3411817" cy="10191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0EE42D29-E41F-47A9-A207-9A415AD0A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883" y="3302258"/>
            <a:ext cx="6053117" cy="355574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2DE4CEC-15D3-4501-ABAE-D86C8AF57AFC}"/>
              </a:ext>
            </a:extLst>
          </p:cNvPr>
          <p:cNvSpPr txBox="1"/>
          <p:nvPr/>
        </p:nvSpPr>
        <p:spPr>
          <a:xfrm>
            <a:off x="7334249" y="3018769"/>
            <a:ext cx="45720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b="1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PROJETO</a:t>
            </a:r>
            <a:endParaRPr lang="pt-BR" sz="5400" b="1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40E84FE-F1E8-4519-878C-7D0E7D3A075D}"/>
              </a:ext>
            </a:extLst>
          </p:cNvPr>
          <p:cNvSpPr txBox="1"/>
          <p:nvPr/>
        </p:nvSpPr>
        <p:spPr>
          <a:xfrm>
            <a:off x="8229601" y="3640813"/>
            <a:ext cx="59455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pt-BR" sz="2400" b="1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JOVEM APRENDIZ</a:t>
            </a:r>
            <a:endParaRPr lang="pt-BR" sz="4400" b="1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426AE58-1165-4A94-A5DF-96132A6767A8}"/>
              </a:ext>
            </a:extLst>
          </p:cNvPr>
          <p:cNvSpPr txBox="1"/>
          <p:nvPr/>
        </p:nvSpPr>
        <p:spPr>
          <a:xfrm>
            <a:off x="3956413" y="6337816"/>
            <a:ext cx="213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Arial Black" panose="020B0A04020102020204" pitchFamily="34" charset="0"/>
              </a:rPr>
              <a:t>PROGAMADOR WEB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D5C386D-CCB8-4B6F-AE85-B29A9E07A03A}"/>
              </a:ext>
            </a:extLst>
          </p:cNvPr>
          <p:cNvSpPr txBox="1"/>
          <p:nvPr/>
        </p:nvSpPr>
        <p:spPr>
          <a:xfrm>
            <a:off x="4469438" y="6511708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Arial Black" panose="020B0A04020102020204" pitchFamily="34" charset="0"/>
              </a:rPr>
              <a:t>2023.2.100</a:t>
            </a:r>
            <a:endParaRPr lang="pt-BR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97CE17B-AC90-4C09-9639-0D05BFA62A60}"/>
              </a:ext>
            </a:extLst>
          </p:cNvPr>
          <p:cNvSpPr txBox="1"/>
          <p:nvPr/>
        </p:nvSpPr>
        <p:spPr>
          <a:xfrm>
            <a:off x="7543799" y="3111102"/>
            <a:ext cx="4572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ln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</a:rPr>
              <a:t>PROJETO</a:t>
            </a:r>
            <a:endParaRPr lang="pt-BR" sz="4800" b="1" dirty="0">
              <a:ln>
                <a:solidFill>
                  <a:schemeClr val="bg1"/>
                </a:solidFill>
              </a:ln>
              <a:noFill/>
              <a:latin typeface="Arial Black" panose="020B0A04020102020204" pitchFamily="34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11E73604-9BE8-47BF-900E-DBA71E16FA34}"/>
              </a:ext>
            </a:extLst>
          </p:cNvPr>
          <p:cNvSpPr/>
          <p:nvPr/>
        </p:nvSpPr>
        <p:spPr>
          <a:xfrm>
            <a:off x="170040" y="607398"/>
            <a:ext cx="6384113" cy="4832628"/>
          </a:xfrm>
          <a:prstGeom prst="roundRect">
            <a:avLst>
              <a:gd name="adj" fmla="val 14302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7342D59-F067-4EFF-8569-E2C190147515}"/>
              </a:ext>
            </a:extLst>
          </p:cNvPr>
          <p:cNvSpPr txBox="1"/>
          <p:nvPr/>
        </p:nvSpPr>
        <p:spPr>
          <a:xfrm>
            <a:off x="300524" y="737578"/>
            <a:ext cx="5124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WIREFRAME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65356A7F-754B-46E2-B0E6-B031C3CAD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194" y="5871090"/>
            <a:ext cx="794483" cy="466726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948C119E-DD3C-4A06-991A-F51E97ECA344}"/>
              </a:ext>
            </a:extLst>
          </p:cNvPr>
          <p:cNvSpPr txBox="1"/>
          <p:nvPr/>
        </p:nvSpPr>
        <p:spPr>
          <a:xfrm>
            <a:off x="7483217" y="3111102"/>
            <a:ext cx="4572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ln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</a:rPr>
              <a:t>PROJETO</a:t>
            </a:r>
            <a:endParaRPr lang="pt-BR" sz="4800" b="1" dirty="0">
              <a:ln>
                <a:solidFill>
                  <a:schemeClr val="bg1"/>
                </a:solidFill>
              </a:ln>
              <a:noFill/>
              <a:latin typeface="Arial Black" panose="020B0A04020102020204" pitchFamily="34" charset="0"/>
            </a:endParaRPr>
          </a:p>
        </p:txBody>
      </p:sp>
      <p:pic>
        <p:nvPicPr>
          <p:cNvPr id="28" name="Gráfico 27" descr="Início">
            <a:hlinkClick r:id="rId4" action="ppaction://hlinksldjump"/>
            <a:extLst>
              <a:ext uri="{FF2B5EF4-FFF2-40B4-BE49-F238E27FC236}">
                <a16:creationId xmlns:a16="http://schemas.microsoft.com/office/drawing/2014/main" id="{BF92CC6E-8616-4EE1-A775-4A78784C9D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67742" y="14727"/>
            <a:ext cx="409958" cy="409958"/>
          </a:xfrm>
          <a:prstGeom prst="rect">
            <a:avLst/>
          </a:prstGeom>
        </p:spPr>
      </p:pic>
      <p:sp>
        <p:nvSpPr>
          <p:cNvPr id="31" name="Retângulo: Cantos Arredondados 30">
            <a:hlinkClick r:id="rId4" action="ppaction://hlinksldjump"/>
            <a:extLst>
              <a:ext uri="{FF2B5EF4-FFF2-40B4-BE49-F238E27FC236}">
                <a16:creationId xmlns:a16="http://schemas.microsoft.com/office/drawing/2014/main" id="{1062957F-6496-4A15-A5AE-5E5E2EECFAE7}"/>
              </a:ext>
            </a:extLst>
          </p:cNvPr>
          <p:cNvSpPr/>
          <p:nvPr/>
        </p:nvSpPr>
        <p:spPr>
          <a:xfrm>
            <a:off x="114300" y="50482"/>
            <a:ext cx="2651760" cy="365760"/>
          </a:xfrm>
          <a:prstGeom prst="roundRect">
            <a:avLst>
              <a:gd name="adj" fmla="val 0"/>
            </a:avLst>
          </a:prstGeom>
          <a:solidFill>
            <a:srgbClr val="0D65C7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hlinkClick r:id="rId7" action="ppaction://hlinksldjump"/>
            <a:extLst>
              <a:ext uri="{FF2B5EF4-FFF2-40B4-BE49-F238E27FC236}">
                <a16:creationId xmlns:a16="http://schemas.microsoft.com/office/drawing/2014/main" id="{BCD2A76A-6589-4D17-96A0-C9E6598B7761}"/>
              </a:ext>
            </a:extLst>
          </p:cNvPr>
          <p:cNvSpPr/>
          <p:nvPr/>
        </p:nvSpPr>
        <p:spPr>
          <a:xfrm>
            <a:off x="6096000" y="50482"/>
            <a:ext cx="2651760" cy="365760"/>
          </a:xfrm>
          <a:prstGeom prst="roundRect">
            <a:avLst>
              <a:gd name="adj" fmla="val 0"/>
            </a:avLst>
          </a:prstGeom>
          <a:solidFill>
            <a:srgbClr val="0D65C7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>
            <a:hlinkClick r:id="rId4" action="ppaction://hlinksldjump"/>
            <a:extLst>
              <a:ext uri="{FF2B5EF4-FFF2-40B4-BE49-F238E27FC236}">
                <a16:creationId xmlns:a16="http://schemas.microsoft.com/office/drawing/2014/main" id="{F45299F5-988B-422F-8EDF-D689A2046F1F}"/>
              </a:ext>
            </a:extLst>
          </p:cNvPr>
          <p:cNvSpPr txBox="1"/>
          <p:nvPr/>
        </p:nvSpPr>
        <p:spPr>
          <a:xfrm>
            <a:off x="477801" y="72152"/>
            <a:ext cx="1924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  <a:t>INTRODUÇÃO</a:t>
            </a:r>
          </a:p>
        </p:txBody>
      </p: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6E0DC50C-5FE2-42B8-95D3-748B0E7C9928}"/>
              </a:ext>
            </a:extLst>
          </p:cNvPr>
          <p:cNvGrpSpPr/>
          <p:nvPr/>
        </p:nvGrpSpPr>
        <p:grpSpPr>
          <a:xfrm>
            <a:off x="3133725" y="50482"/>
            <a:ext cx="2651760" cy="399362"/>
            <a:chOff x="3133725" y="50482"/>
            <a:chExt cx="2651760" cy="399362"/>
          </a:xfrm>
        </p:grpSpPr>
        <p:sp>
          <p:nvSpPr>
            <p:cNvPr id="35" name="Retângulo: Cantos Arredondados 34">
              <a:hlinkClick r:id="rId8" action="ppaction://hlinksldjump"/>
              <a:extLst>
                <a:ext uri="{FF2B5EF4-FFF2-40B4-BE49-F238E27FC236}">
                  <a16:creationId xmlns:a16="http://schemas.microsoft.com/office/drawing/2014/main" id="{735F0B55-0AA8-4585-A7FD-4D3990036024}"/>
                </a:ext>
              </a:extLst>
            </p:cNvPr>
            <p:cNvSpPr/>
            <p:nvPr/>
          </p:nvSpPr>
          <p:spPr>
            <a:xfrm>
              <a:off x="3133725" y="50482"/>
              <a:ext cx="2651760" cy="365760"/>
            </a:xfrm>
            <a:prstGeom prst="roundRect">
              <a:avLst>
                <a:gd name="adj" fmla="val 0"/>
              </a:avLst>
            </a:prstGeom>
            <a:solidFill>
              <a:srgbClr val="0D65C7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6" name="CaixaDeTexto 35">
              <a:hlinkClick r:id="rId8" action="ppaction://hlinksldjump"/>
              <a:extLst>
                <a:ext uri="{FF2B5EF4-FFF2-40B4-BE49-F238E27FC236}">
                  <a16:creationId xmlns:a16="http://schemas.microsoft.com/office/drawing/2014/main" id="{FEB4F38A-CD58-487B-9C8A-59E734E70B45}"/>
                </a:ext>
              </a:extLst>
            </p:cNvPr>
            <p:cNvSpPr txBox="1"/>
            <p:nvPr/>
          </p:nvSpPr>
          <p:spPr>
            <a:xfrm>
              <a:off x="3237957" y="80512"/>
              <a:ext cx="2429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PROCEDIMENTOS</a:t>
              </a:r>
            </a:p>
          </p:txBody>
        </p:sp>
      </p:grpSp>
      <p:sp>
        <p:nvSpPr>
          <p:cNvPr id="37" name="CaixaDeTexto 36">
            <a:hlinkClick r:id="rId7" action="ppaction://hlinksldjump"/>
            <a:extLst>
              <a:ext uri="{FF2B5EF4-FFF2-40B4-BE49-F238E27FC236}">
                <a16:creationId xmlns:a16="http://schemas.microsoft.com/office/drawing/2014/main" id="{CF45F4EA-9540-46D2-945B-583C5BCFD376}"/>
              </a:ext>
            </a:extLst>
          </p:cNvPr>
          <p:cNvSpPr txBox="1"/>
          <p:nvPr/>
        </p:nvSpPr>
        <p:spPr>
          <a:xfrm>
            <a:off x="6752466" y="4762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  <a:t>SISTEMA</a:t>
            </a:r>
          </a:p>
        </p:txBody>
      </p:sp>
      <p:pic>
        <p:nvPicPr>
          <p:cNvPr id="2050" name="Picture 2" descr="What is Wireframe - ArchiMetric">
            <a:extLst>
              <a:ext uri="{FF2B5EF4-FFF2-40B4-BE49-F238E27FC236}">
                <a16:creationId xmlns:a16="http://schemas.microsoft.com/office/drawing/2014/main" id="{B9ED5CE3-3AF7-4D75-A8F8-57915B10E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26" y="1417974"/>
            <a:ext cx="5665728" cy="373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371278"/>
      </p:ext>
    </p:extLst>
  </p:cSld>
  <p:clrMapOvr>
    <a:masterClrMapping/>
  </p:clrMapOvr>
  <p:transition spd="slow"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2409AB0-26BF-412D-BD3F-0197A9915EFC}"/>
              </a:ext>
            </a:extLst>
          </p:cNvPr>
          <p:cNvSpPr/>
          <p:nvPr/>
        </p:nvSpPr>
        <p:spPr>
          <a:xfrm>
            <a:off x="0" y="0"/>
            <a:ext cx="12192000" cy="466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u="sng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C4E8C771-2B33-4DDA-9BCB-4A8F181DD295}"/>
              </a:ext>
            </a:extLst>
          </p:cNvPr>
          <p:cNvSpPr/>
          <p:nvPr/>
        </p:nvSpPr>
        <p:spPr>
          <a:xfrm rot="802833">
            <a:off x="7718917" y="3109346"/>
            <a:ext cx="3411817" cy="10191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0EE42D29-E41F-47A9-A207-9A415AD0A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883" y="3302258"/>
            <a:ext cx="6053117" cy="355574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2DE4CEC-15D3-4501-ABAE-D86C8AF57AFC}"/>
              </a:ext>
            </a:extLst>
          </p:cNvPr>
          <p:cNvSpPr txBox="1"/>
          <p:nvPr/>
        </p:nvSpPr>
        <p:spPr>
          <a:xfrm>
            <a:off x="7334249" y="3018769"/>
            <a:ext cx="45720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b="1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PROJETO</a:t>
            </a:r>
            <a:endParaRPr lang="pt-BR" sz="5400" b="1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40E84FE-F1E8-4519-878C-7D0E7D3A075D}"/>
              </a:ext>
            </a:extLst>
          </p:cNvPr>
          <p:cNvSpPr txBox="1"/>
          <p:nvPr/>
        </p:nvSpPr>
        <p:spPr>
          <a:xfrm>
            <a:off x="8229601" y="3640813"/>
            <a:ext cx="59455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pt-BR" sz="2400" b="1" dirty="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JOVEM APRENDIZ</a:t>
            </a:r>
            <a:endParaRPr lang="pt-BR" sz="4400" b="1" dirty="0"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426AE58-1165-4A94-A5DF-96132A6767A8}"/>
              </a:ext>
            </a:extLst>
          </p:cNvPr>
          <p:cNvSpPr txBox="1"/>
          <p:nvPr/>
        </p:nvSpPr>
        <p:spPr>
          <a:xfrm>
            <a:off x="3956413" y="6337816"/>
            <a:ext cx="213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Arial Black" panose="020B0A04020102020204" pitchFamily="34" charset="0"/>
              </a:rPr>
              <a:t>PROGAMADOR WEB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D5C386D-CCB8-4B6F-AE85-B29A9E07A03A}"/>
              </a:ext>
            </a:extLst>
          </p:cNvPr>
          <p:cNvSpPr txBox="1"/>
          <p:nvPr/>
        </p:nvSpPr>
        <p:spPr>
          <a:xfrm>
            <a:off x="4469438" y="6511708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Arial Black" panose="020B0A04020102020204" pitchFamily="34" charset="0"/>
              </a:rPr>
              <a:t>2023.2.100</a:t>
            </a:r>
            <a:endParaRPr lang="pt-BR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97CE17B-AC90-4C09-9639-0D05BFA62A60}"/>
              </a:ext>
            </a:extLst>
          </p:cNvPr>
          <p:cNvSpPr txBox="1"/>
          <p:nvPr/>
        </p:nvSpPr>
        <p:spPr>
          <a:xfrm>
            <a:off x="7543799" y="3111102"/>
            <a:ext cx="4572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ln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</a:rPr>
              <a:t>PROJETO</a:t>
            </a:r>
            <a:endParaRPr lang="pt-BR" sz="4800" b="1" dirty="0">
              <a:ln>
                <a:solidFill>
                  <a:schemeClr val="bg1"/>
                </a:solidFill>
              </a:ln>
              <a:noFill/>
              <a:latin typeface="Arial Black" panose="020B0A04020102020204" pitchFamily="34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11E73604-9BE8-47BF-900E-DBA71E16FA34}"/>
              </a:ext>
            </a:extLst>
          </p:cNvPr>
          <p:cNvSpPr/>
          <p:nvPr/>
        </p:nvSpPr>
        <p:spPr>
          <a:xfrm>
            <a:off x="170040" y="607398"/>
            <a:ext cx="6384113" cy="4832628"/>
          </a:xfrm>
          <a:prstGeom prst="roundRect">
            <a:avLst>
              <a:gd name="adj" fmla="val 14302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7342D59-F067-4EFF-8569-E2C190147515}"/>
              </a:ext>
            </a:extLst>
          </p:cNvPr>
          <p:cNvSpPr txBox="1"/>
          <p:nvPr/>
        </p:nvSpPr>
        <p:spPr>
          <a:xfrm>
            <a:off x="300524" y="737578"/>
            <a:ext cx="5124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FRONT END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65356A7F-754B-46E2-B0E6-B031C3CAD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194" y="5871090"/>
            <a:ext cx="794483" cy="466726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948C119E-DD3C-4A06-991A-F51E97ECA344}"/>
              </a:ext>
            </a:extLst>
          </p:cNvPr>
          <p:cNvSpPr txBox="1"/>
          <p:nvPr/>
        </p:nvSpPr>
        <p:spPr>
          <a:xfrm>
            <a:off x="7483217" y="3111102"/>
            <a:ext cx="4572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ln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</a:rPr>
              <a:t>PROJETO</a:t>
            </a:r>
            <a:endParaRPr lang="pt-BR" sz="4800" b="1" dirty="0">
              <a:ln>
                <a:solidFill>
                  <a:schemeClr val="bg1"/>
                </a:solidFill>
              </a:ln>
              <a:noFill/>
              <a:latin typeface="Arial Black" panose="020B0A04020102020204" pitchFamily="34" charset="0"/>
            </a:endParaRPr>
          </a:p>
        </p:txBody>
      </p:sp>
      <p:sp>
        <p:nvSpPr>
          <p:cNvPr id="27" name="Retângulo: Cantos Arredondados 26">
            <a:hlinkClick r:id="rId4" action="ppaction://hlinksldjump"/>
            <a:extLst>
              <a:ext uri="{FF2B5EF4-FFF2-40B4-BE49-F238E27FC236}">
                <a16:creationId xmlns:a16="http://schemas.microsoft.com/office/drawing/2014/main" id="{8647A449-BD21-46D8-BFF7-D0F3B49518DC}"/>
              </a:ext>
            </a:extLst>
          </p:cNvPr>
          <p:cNvSpPr/>
          <p:nvPr/>
        </p:nvSpPr>
        <p:spPr>
          <a:xfrm>
            <a:off x="577389" y="2830929"/>
            <a:ext cx="2651760" cy="365760"/>
          </a:xfrm>
          <a:prstGeom prst="roundRect">
            <a:avLst>
              <a:gd name="adj" fmla="val 50000"/>
            </a:avLst>
          </a:prstGeom>
          <a:solidFill>
            <a:srgbClr val="0D65C7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HTML</a:t>
            </a:r>
          </a:p>
        </p:txBody>
      </p:sp>
      <p:sp>
        <p:nvSpPr>
          <p:cNvPr id="28" name="Retângulo: Cantos Arredondados 27">
            <a:hlinkClick r:id="rId5" action="ppaction://hlinksldjump"/>
            <a:extLst>
              <a:ext uri="{FF2B5EF4-FFF2-40B4-BE49-F238E27FC236}">
                <a16:creationId xmlns:a16="http://schemas.microsoft.com/office/drawing/2014/main" id="{1652032E-BFA8-4B8E-9327-A2FDA9F7B474}"/>
              </a:ext>
            </a:extLst>
          </p:cNvPr>
          <p:cNvSpPr/>
          <p:nvPr/>
        </p:nvSpPr>
        <p:spPr>
          <a:xfrm>
            <a:off x="3438699" y="2814267"/>
            <a:ext cx="2651760" cy="365760"/>
          </a:xfrm>
          <a:prstGeom prst="roundRect">
            <a:avLst>
              <a:gd name="adj" fmla="val 50000"/>
            </a:avLst>
          </a:prstGeom>
          <a:solidFill>
            <a:srgbClr val="0D65C7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CSS</a:t>
            </a:r>
          </a:p>
        </p:txBody>
      </p:sp>
      <p:pic>
        <p:nvPicPr>
          <p:cNvPr id="31" name="Gráfico 30" descr="Início">
            <a:hlinkClick r:id="rId6" action="ppaction://hlinksldjump"/>
            <a:extLst>
              <a:ext uri="{FF2B5EF4-FFF2-40B4-BE49-F238E27FC236}">
                <a16:creationId xmlns:a16="http://schemas.microsoft.com/office/drawing/2014/main" id="{E2CA2DFD-97CF-43CF-8A23-852922B6E3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67742" y="14727"/>
            <a:ext cx="409958" cy="409958"/>
          </a:xfrm>
          <a:prstGeom prst="rect">
            <a:avLst/>
          </a:prstGeom>
        </p:spPr>
      </p:pic>
      <p:sp>
        <p:nvSpPr>
          <p:cNvPr id="32" name="Retângulo: Cantos Arredondados 31">
            <a:hlinkClick r:id="rId6" action="ppaction://hlinksldjump"/>
            <a:extLst>
              <a:ext uri="{FF2B5EF4-FFF2-40B4-BE49-F238E27FC236}">
                <a16:creationId xmlns:a16="http://schemas.microsoft.com/office/drawing/2014/main" id="{749A5BEE-2A15-41BD-BA5B-C0E3CDFBE0C3}"/>
              </a:ext>
            </a:extLst>
          </p:cNvPr>
          <p:cNvSpPr/>
          <p:nvPr/>
        </p:nvSpPr>
        <p:spPr>
          <a:xfrm>
            <a:off x="114300" y="50482"/>
            <a:ext cx="2651760" cy="365760"/>
          </a:xfrm>
          <a:prstGeom prst="roundRect">
            <a:avLst>
              <a:gd name="adj" fmla="val 0"/>
            </a:avLst>
          </a:prstGeom>
          <a:solidFill>
            <a:srgbClr val="0D65C7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: Cantos Arredondados 32">
            <a:hlinkClick r:id="rId9" action="ppaction://hlinksldjump"/>
            <a:extLst>
              <a:ext uri="{FF2B5EF4-FFF2-40B4-BE49-F238E27FC236}">
                <a16:creationId xmlns:a16="http://schemas.microsoft.com/office/drawing/2014/main" id="{90868E23-A30E-4719-975D-2CE926E6184E}"/>
              </a:ext>
            </a:extLst>
          </p:cNvPr>
          <p:cNvSpPr/>
          <p:nvPr/>
        </p:nvSpPr>
        <p:spPr>
          <a:xfrm>
            <a:off x="6096000" y="50482"/>
            <a:ext cx="2651760" cy="365760"/>
          </a:xfrm>
          <a:prstGeom prst="roundRect">
            <a:avLst>
              <a:gd name="adj" fmla="val 0"/>
            </a:avLst>
          </a:prstGeom>
          <a:solidFill>
            <a:srgbClr val="0D65C7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>
            <a:hlinkClick r:id="rId6" action="ppaction://hlinksldjump"/>
            <a:extLst>
              <a:ext uri="{FF2B5EF4-FFF2-40B4-BE49-F238E27FC236}">
                <a16:creationId xmlns:a16="http://schemas.microsoft.com/office/drawing/2014/main" id="{84F6D6AF-47D6-4120-AB70-51974A1A40F8}"/>
              </a:ext>
            </a:extLst>
          </p:cNvPr>
          <p:cNvSpPr txBox="1"/>
          <p:nvPr/>
        </p:nvSpPr>
        <p:spPr>
          <a:xfrm>
            <a:off x="477801" y="72152"/>
            <a:ext cx="1924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  <a:t>INTRODUÇÃO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62DAF200-0463-4B9E-95A6-C36F4C6A30B1}"/>
              </a:ext>
            </a:extLst>
          </p:cNvPr>
          <p:cNvGrpSpPr/>
          <p:nvPr/>
        </p:nvGrpSpPr>
        <p:grpSpPr>
          <a:xfrm>
            <a:off x="3133725" y="50482"/>
            <a:ext cx="2651760" cy="399362"/>
            <a:chOff x="3133725" y="50482"/>
            <a:chExt cx="2651760" cy="399362"/>
          </a:xfrm>
        </p:grpSpPr>
        <p:sp>
          <p:nvSpPr>
            <p:cNvPr id="36" name="Retângulo: Cantos Arredondados 35">
              <a:hlinkClick r:id="rId10" action="ppaction://hlinksldjump"/>
              <a:extLst>
                <a:ext uri="{FF2B5EF4-FFF2-40B4-BE49-F238E27FC236}">
                  <a16:creationId xmlns:a16="http://schemas.microsoft.com/office/drawing/2014/main" id="{55E0732E-DF81-45FB-8BF1-9BA9786DF44B}"/>
                </a:ext>
              </a:extLst>
            </p:cNvPr>
            <p:cNvSpPr/>
            <p:nvPr/>
          </p:nvSpPr>
          <p:spPr>
            <a:xfrm>
              <a:off x="3133725" y="50482"/>
              <a:ext cx="2651760" cy="365760"/>
            </a:xfrm>
            <a:prstGeom prst="roundRect">
              <a:avLst>
                <a:gd name="adj" fmla="val 0"/>
              </a:avLst>
            </a:prstGeom>
            <a:solidFill>
              <a:srgbClr val="0D65C7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7" name="CaixaDeTexto 36">
              <a:hlinkClick r:id="rId10" action="ppaction://hlinksldjump"/>
              <a:extLst>
                <a:ext uri="{FF2B5EF4-FFF2-40B4-BE49-F238E27FC236}">
                  <a16:creationId xmlns:a16="http://schemas.microsoft.com/office/drawing/2014/main" id="{C6C94C78-D4D6-4A42-BD02-20ECF422FFD9}"/>
                </a:ext>
              </a:extLst>
            </p:cNvPr>
            <p:cNvSpPr txBox="1"/>
            <p:nvPr/>
          </p:nvSpPr>
          <p:spPr>
            <a:xfrm>
              <a:off x="3237957" y="80512"/>
              <a:ext cx="2429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PROCEDIMENTOS</a:t>
              </a:r>
            </a:p>
          </p:txBody>
        </p:sp>
      </p:grpSp>
      <p:sp>
        <p:nvSpPr>
          <p:cNvPr id="38" name="CaixaDeTexto 37">
            <a:hlinkClick r:id="rId9" action="ppaction://hlinksldjump"/>
            <a:extLst>
              <a:ext uri="{FF2B5EF4-FFF2-40B4-BE49-F238E27FC236}">
                <a16:creationId xmlns:a16="http://schemas.microsoft.com/office/drawing/2014/main" id="{9DF50C59-3CD7-411F-BCA2-084D6FED7982}"/>
              </a:ext>
            </a:extLst>
          </p:cNvPr>
          <p:cNvSpPr txBox="1"/>
          <p:nvPr/>
        </p:nvSpPr>
        <p:spPr>
          <a:xfrm>
            <a:off x="6752466" y="4762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  <a:t>SISTEMA</a:t>
            </a:r>
          </a:p>
        </p:txBody>
      </p:sp>
      <p:pic>
        <p:nvPicPr>
          <p:cNvPr id="39" name="Imagem 38">
            <a:hlinkClick r:id="rId4" action="ppaction://hlinksldjump"/>
            <a:extLst>
              <a:ext uri="{FF2B5EF4-FFF2-40B4-BE49-F238E27FC236}">
                <a16:creationId xmlns:a16="http://schemas.microsoft.com/office/drawing/2014/main" id="{26EB9447-3750-45A3-BD13-7C81819E70E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4" t="10940" r="55177" b="16926"/>
          <a:stretch/>
        </p:blipFill>
        <p:spPr>
          <a:xfrm>
            <a:off x="2165383" y="2855516"/>
            <a:ext cx="237176" cy="316586"/>
          </a:xfrm>
          <a:prstGeom prst="rect">
            <a:avLst/>
          </a:prstGeom>
        </p:spPr>
      </p:pic>
      <p:pic>
        <p:nvPicPr>
          <p:cNvPr id="40" name="Imagem 39">
            <a:hlinkClick r:id="rId5" action="ppaction://hlinksldjump"/>
            <a:extLst>
              <a:ext uri="{FF2B5EF4-FFF2-40B4-BE49-F238E27FC236}">
                <a16:creationId xmlns:a16="http://schemas.microsoft.com/office/drawing/2014/main" id="{43C654E4-9D61-4897-9862-247DCD00088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95" t="11591" r="3046" b="16275"/>
          <a:stretch/>
        </p:blipFill>
        <p:spPr>
          <a:xfrm>
            <a:off x="4950965" y="2838854"/>
            <a:ext cx="237176" cy="31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84408"/>
      </p:ext>
    </p:extLst>
  </p:cSld>
  <p:clrMapOvr>
    <a:masterClrMapping/>
  </p:clrMapOvr>
  <p:transition spd="slow">
    <p:wipe dir="d"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</TotalTime>
  <Words>372</Words>
  <Application>Microsoft Office PowerPoint</Application>
  <PresentationFormat>Widescreen</PresentationFormat>
  <Paragraphs>191</Paragraphs>
  <Slides>19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4" baseType="lpstr">
      <vt:lpstr>Arial</vt:lpstr>
      <vt:lpstr>Arial Black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 SENAC</dc:creator>
  <cp:lastModifiedBy>Aluno SENAC</cp:lastModifiedBy>
  <cp:revision>44</cp:revision>
  <dcterms:created xsi:type="dcterms:W3CDTF">2023-09-20T16:41:43Z</dcterms:created>
  <dcterms:modified xsi:type="dcterms:W3CDTF">2023-09-25T19:08:06Z</dcterms:modified>
</cp:coreProperties>
</file>